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8" r:id="rId14"/>
    <p:sldId id="279" r:id="rId15"/>
    <p:sldId id="268" r:id="rId16"/>
    <p:sldId id="280" r:id="rId17"/>
    <p:sldId id="281" r:id="rId18"/>
    <p:sldId id="269" r:id="rId19"/>
    <p:sldId id="283" r:id="rId20"/>
    <p:sldId id="282" r:id="rId21"/>
    <p:sldId id="270" r:id="rId22"/>
    <p:sldId id="284" r:id="rId23"/>
    <p:sldId id="285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86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54"/>
    <p:restoredTop sz="94677"/>
  </p:normalViewPr>
  <p:slideViewPr>
    <p:cSldViewPr snapToGrid="0">
      <p:cViewPr varScale="1">
        <p:scale>
          <a:sx n="125" d="100"/>
          <a:sy n="125" d="100"/>
        </p:scale>
        <p:origin x="184" y="8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B994CE-167E-2835-4E2D-8395D908F2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318CF2-4F65-BE21-08DC-6B2953CF8D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F36881-EEE4-EBF4-0B93-FA6D94178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5203-02E7-594B-AB01-6C423237EA92}" type="datetimeFigureOut">
              <a:rPr lang="en-GB" smtClean="0"/>
              <a:t>16/11/2023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9A729E-DDC5-CE28-0D73-252108183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A871FA-8F34-3E60-8CEA-886DD36C3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C3D1-6278-224F-B29B-1A62D8B65B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683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66BAC-9396-40EA-779A-13337CB06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ABA99-97FE-22E3-7E78-3D611B3ABB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C6128E-330F-3495-1467-9439F4696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5203-02E7-594B-AB01-6C423237EA92}" type="datetimeFigureOut">
              <a:rPr lang="en-GB" smtClean="0"/>
              <a:t>16/11/2023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24B7AC-EA8D-9F68-8A4D-68FC4A9F9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305E7C-DAE4-FA50-8DD0-433E6F3C8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C3D1-6278-224F-B29B-1A62D8B65B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418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3D575-2C1B-0A9B-AAE3-35900EEC4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E17CA-BEC1-FCD7-506F-520A2DEAA9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689CA-FE9A-B485-A43D-FD2B5F45E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5203-02E7-594B-AB01-6C423237EA92}" type="datetimeFigureOut">
              <a:rPr lang="en-GB" smtClean="0"/>
              <a:t>16/11/2023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8DBC-B650-155A-8F63-D8ACADBA4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DA797D-E41B-BC6A-F4DB-16262120D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C3D1-6278-224F-B29B-1A62D8B65B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958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36365-F6C0-158A-A137-11D454E42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7B5674-58AC-EB98-D645-1AB288E379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42A631-36D6-C84E-93EF-F4F5BCDC77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9BA57E-BC3E-49DD-2293-F8276C742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5203-02E7-594B-AB01-6C423237EA92}" type="datetimeFigureOut">
              <a:rPr lang="en-GB" smtClean="0"/>
              <a:t>16/11/2023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DE6B91-0740-9B24-C580-77F8848DE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84BF61-6860-A7D5-500B-806DDC261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C3D1-6278-224F-B29B-1A62D8B65B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540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CE1B7-D36E-F932-4A88-46656B1E3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926F84-E19F-FE33-45DC-6D25970AD1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4F1B23-7AAC-B7B7-772C-67BB0D22CB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49F926-3A11-F214-5077-2E5B42A68A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0A4733-CCFD-BF69-E3FC-C19F92E1CA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09B50E-1DEC-EF7C-B8B5-11D45FDD9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5203-02E7-594B-AB01-6C423237EA92}" type="datetimeFigureOut">
              <a:rPr lang="en-GB" smtClean="0"/>
              <a:t>16/11/2023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7BD984-6005-F5B3-25AA-8757D3028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71776A-8C32-55A8-9BCB-5BF7BCD2C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C3D1-6278-224F-B29B-1A62D8B65B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899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B5437-DF03-30AB-C89D-EEC99A9BE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0AA90-D6EE-2404-C235-FF77AEC89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5203-02E7-594B-AB01-6C423237EA92}" type="datetimeFigureOut">
              <a:rPr lang="en-GB" smtClean="0"/>
              <a:t>16/11/2023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39D368-6595-718C-FCE2-3E9A6FC14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190786-92E2-07EA-E614-991F6EA39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C3D1-6278-224F-B29B-1A62D8B65B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330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71AC87-32E5-3489-F738-3743BAE76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5203-02E7-594B-AB01-6C423237EA92}" type="datetimeFigureOut">
              <a:rPr lang="en-GB" smtClean="0"/>
              <a:t>16/11/2023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29505E-4C24-A28A-B125-2A734D6C6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37EBDD-8C43-F5EF-3D77-ED2CFB054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C3D1-6278-224F-B29B-1A62D8B65B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59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D9C94-530E-5B0B-7E48-788545EB2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478BB8-D03E-2FC4-9A90-699CA73681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C27392-6E95-F7DD-C9F3-CCFA2E45D5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25ED65-D935-85ED-3198-FBBFFD213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5203-02E7-594B-AB01-6C423237EA92}" type="datetimeFigureOut">
              <a:rPr lang="en-GB" smtClean="0"/>
              <a:t>16/11/2023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AB9AE3-2C0E-A741-3D41-55A4655D5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EF4328-27BB-1B69-99A5-0517FCF5A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C3D1-6278-224F-B29B-1A62D8B65B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400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2866E-B057-DDE9-398C-78C7AC938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0291A5-0B4A-761A-429F-BBB230B8AD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B387C8-F8BB-6AAE-96CB-962FCF2CF9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C52F47-AA11-6513-648B-0FAE0F1A6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5203-02E7-594B-AB01-6C423237EA92}" type="datetimeFigureOut">
              <a:rPr lang="en-GB" smtClean="0"/>
              <a:t>16/11/2023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E610C7-6E4F-D3F6-8B31-93DEE3767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A7AD28-CB79-58A2-DE98-BCC64F66E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C3D1-6278-224F-B29B-1A62D8B65B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121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6C9FE-C49F-913F-26CD-210D67925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B7155D-3023-05CF-01C6-50DE8A51C4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682197-DE94-EE0B-3E6F-F454242FB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5203-02E7-594B-AB01-6C423237EA92}" type="datetimeFigureOut">
              <a:rPr lang="en-GB" smtClean="0"/>
              <a:t>16/11/2023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02958C-BA43-BC55-814E-8FAB8BDFF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F2DC39-B8A2-DE7D-7C43-D9A38C821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C3D1-6278-224F-B29B-1A62D8B65B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00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C9383A-8543-A3AA-9D9E-D074778EC5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9B18FE-868B-58F7-99D9-315A821F5C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3881E-C7E0-D451-A202-D7BF95EA8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5203-02E7-594B-AB01-6C423237EA92}" type="datetimeFigureOut">
              <a:rPr lang="en-GB" smtClean="0"/>
              <a:t>16/11/2023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D85A9C-16E2-6F60-54D2-9E5FD5ACC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CA591A-B581-BB87-D692-00F35EED9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C3D1-6278-224F-B29B-1A62D8B65B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251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CCA1FA-77D2-E8EE-31FB-0C3EE9C57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18C614-A87C-3681-D52C-0A445FAFA7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C88EEC-DFF9-44C6-A0AD-FF819BD822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45203-02E7-594B-AB01-6C423237EA92}" type="datetimeFigureOut">
              <a:rPr lang="en-GB" smtClean="0"/>
              <a:t>16/11/2023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B4330C-84B5-40EE-5F80-61C81B185C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93FFB6-195C-E2E5-028A-7E5C4CB765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0C3D1-6278-224F-B29B-1A62D8B65B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836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ack background with colorful lines&#10;&#10;Description automatically generated">
            <a:extLst>
              <a:ext uri="{FF2B5EF4-FFF2-40B4-BE49-F238E27FC236}">
                <a16:creationId xmlns:a16="http://schemas.microsoft.com/office/drawing/2014/main" id="{55C1D90C-5FF8-9EC9-08A4-EF602D6BCA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4" name="Picture 3" descr="A blue sign with white text and cartoon icons&#10;&#10;Description automatically generated">
            <a:extLst>
              <a:ext uri="{FF2B5EF4-FFF2-40B4-BE49-F238E27FC236}">
                <a16:creationId xmlns:a16="http://schemas.microsoft.com/office/drawing/2014/main" id="{56BF7A9E-0135-5426-8B25-479C5BAD04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9622"/>
          <a:stretch/>
        </p:blipFill>
        <p:spPr>
          <a:xfrm>
            <a:off x="0" y="2032000"/>
            <a:ext cx="12192000" cy="482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626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A89FF539-D1B1-E246-0C2F-89B2C016C1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4" name="Picture 3" descr="A purple rectangle with black text&#10;&#10;Description automatically generated">
            <a:extLst>
              <a:ext uri="{FF2B5EF4-FFF2-40B4-BE49-F238E27FC236}">
                <a16:creationId xmlns:a16="http://schemas.microsoft.com/office/drawing/2014/main" id="{4432E02E-6A55-FAD9-2B42-9BC55F92E0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260"/>
            <a:ext cx="12192001" cy="6855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776899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rectangular object with black border&#10;&#10;Description automatically generated">
            <a:extLst>
              <a:ext uri="{FF2B5EF4-FFF2-40B4-BE49-F238E27FC236}">
                <a16:creationId xmlns:a16="http://schemas.microsoft.com/office/drawing/2014/main" id="{A51CED7F-0185-63E1-1FAF-FEDE44652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5479"/>
          </a:xfrm>
          <a:prstGeom prst="rect">
            <a:avLst/>
          </a:prstGeom>
        </p:spPr>
      </p:pic>
      <p:pic>
        <p:nvPicPr>
          <p:cNvPr id="5" name="Picture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3311DC05-F4C8-C161-6AD3-BB5D50DFD0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7" name="Picture 6" descr="A screenshot of a video&#10;&#10;Description automatically generated">
            <a:extLst>
              <a:ext uri="{FF2B5EF4-FFF2-40B4-BE49-F238E27FC236}">
                <a16:creationId xmlns:a16="http://schemas.microsoft.com/office/drawing/2014/main" id="{6BDE652E-2E8C-4EF1-10A1-9ABBD51CBA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1260"/>
            <a:ext cx="12189757" cy="6854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6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rectangular object with black border&#10;&#10;Description automatically generated">
            <a:extLst>
              <a:ext uri="{FF2B5EF4-FFF2-40B4-BE49-F238E27FC236}">
                <a16:creationId xmlns:a16="http://schemas.microsoft.com/office/drawing/2014/main" id="{B1337E7F-9FD9-4A8A-70B3-04B2CEEA53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5" name="Picture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E9A19902-6F7B-055A-3762-FFE0B36019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260"/>
            <a:ext cx="12192001" cy="6855480"/>
          </a:xfrm>
          <a:prstGeom prst="rect">
            <a:avLst/>
          </a:prstGeom>
        </p:spPr>
      </p:pic>
      <p:pic>
        <p:nvPicPr>
          <p:cNvPr id="7" name="Picture 6" descr="A screen shot of a game&#10;&#10;Description automatically generated">
            <a:extLst>
              <a:ext uri="{FF2B5EF4-FFF2-40B4-BE49-F238E27FC236}">
                <a16:creationId xmlns:a16="http://schemas.microsoft.com/office/drawing/2014/main" id="{36519724-9432-4058-7239-39DA2399C3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1260"/>
            <a:ext cx="12192001" cy="6855480"/>
          </a:xfrm>
          <a:prstGeom prst="rect">
            <a:avLst/>
          </a:prstGeom>
        </p:spPr>
      </p:pic>
      <p:pic>
        <p:nvPicPr>
          <p:cNvPr id="9" name="Picture 8" descr="A white rectangular sign with an orange triangle and black text&#10;&#10;Description automatically generated">
            <a:extLst>
              <a:ext uri="{FF2B5EF4-FFF2-40B4-BE49-F238E27FC236}">
                <a16:creationId xmlns:a16="http://schemas.microsoft.com/office/drawing/2014/main" id="{96CE0057-5003-0A92-DD75-BFEF755710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67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rectangular object with black border&#10;&#10;Description automatically generated">
            <a:extLst>
              <a:ext uri="{FF2B5EF4-FFF2-40B4-BE49-F238E27FC236}">
                <a16:creationId xmlns:a16="http://schemas.microsoft.com/office/drawing/2014/main" id="{7C6B0FCA-0B94-6CBD-9927-983F8A094D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5" name="Picture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75E8D1D3-7858-8170-3D2E-D6E349135D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7" name="Picture 6" descr="A screenshot of a game&#10;&#10;Description automatically generated">
            <a:extLst>
              <a:ext uri="{FF2B5EF4-FFF2-40B4-BE49-F238E27FC236}">
                <a16:creationId xmlns:a16="http://schemas.microsoft.com/office/drawing/2014/main" id="{EFDFA1B7-D508-F4A7-6DBD-164D018533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9" name="Picture 8" descr="A screenshot of a video game&#10;&#10;Description automatically generated">
            <a:extLst>
              <a:ext uri="{FF2B5EF4-FFF2-40B4-BE49-F238E27FC236}">
                <a16:creationId xmlns:a16="http://schemas.microsoft.com/office/drawing/2014/main" id="{A623B3C4-5621-4E0E-B262-30CF69A3EE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591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rectangular object with black border&#10;&#10;Description automatically generated">
            <a:extLst>
              <a:ext uri="{FF2B5EF4-FFF2-40B4-BE49-F238E27FC236}">
                <a16:creationId xmlns:a16="http://schemas.microsoft.com/office/drawing/2014/main" id="{96D9301F-756B-2063-027A-EB15087D2F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5" name="Picture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CE34B119-D67E-1BD4-C3E0-EF287080D0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260"/>
            <a:ext cx="12192001" cy="6855480"/>
          </a:xfrm>
          <a:prstGeom prst="rect">
            <a:avLst/>
          </a:prstGeom>
        </p:spPr>
      </p:pic>
      <p:pic>
        <p:nvPicPr>
          <p:cNvPr id="7" name="Picture 6" descr="A screen shot of a computer&#10;&#10;Description automatically generated">
            <a:extLst>
              <a:ext uri="{FF2B5EF4-FFF2-40B4-BE49-F238E27FC236}">
                <a16:creationId xmlns:a16="http://schemas.microsoft.com/office/drawing/2014/main" id="{0E0B8FF7-02B6-A30B-A765-E41778044E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9" name="Picture 8" descr="A green rectangular sign with stars and a white envelope&#10;&#10;Description automatically generated">
            <a:extLst>
              <a:ext uri="{FF2B5EF4-FFF2-40B4-BE49-F238E27FC236}">
                <a16:creationId xmlns:a16="http://schemas.microsoft.com/office/drawing/2014/main" id="{40FAE41F-2294-08E7-DB29-DC042D7AE1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0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rectangular object with black border&#10;&#10;Description automatically generated">
            <a:extLst>
              <a:ext uri="{FF2B5EF4-FFF2-40B4-BE49-F238E27FC236}">
                <a16:creationId xmlns:a16="http://schemas.microsoft.com/office/drawing/2014/main" id="{D73F46D2-D4DD-CEF5-413B-CB382C187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5" name="Picture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8AB56E92-A35B-C175-9B28-63B0103446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7" name="Picture 6" descr="A screenshot of a game&#10;&#10;Description automatically generated">
            <a:extLst>
              <a:ext uri="{FF2B5EF4-FFF2-40B4-BE49-F238E27FC236}">
                <a16:creationId xmlns:a16="http://schemas.microsoft.com/office/drawing/2014/main" id="{DFDEC8FB-0032-D8C0-E721-4F87471714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9" name="Picture 8" descr="A screenshot of a message&#10;&#10;Description automatically generated">
            <a:extLst>
              <a:ext uri="{FF2B5EF4-FFF2-40B4-BE49-F238E27FC236}">
                <a16:creationId xmlns:a16="http://schemas.microsoft.com/office/drawing/2014/main" id="{8A1E03B4-539D-93E1-BD9F-369D5A9E51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473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rectangular object with black border&#10;&#10;Description automatically generated">
            <a:extLst>
              <a:ext uri="{FF2B5EF4-FFF2-40B4-BE49-F238E27FC236}">
                <a16:creationId xmlns:a16="http://schemas.microsoft.com/office/drawing/2014/main" id="{9DA01C50-F423-47E8-B27E-9AF8D3C3EF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5" name="Picture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AFC2799F-8505-2EE7-04B7-002A96B1A9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7" name="Picture 6" descr="A screenshot of a video game&#10;&#10;Description automatically generated">
            <a:extLst>
              <a:ext uri="{FF2B5EF4-FFF2-40B4-BE49-F238E27FC236}">
                <a16:creationId xmlns:a16="http://schemas.microsoft.com/office/drawing/2014/main" id="{9FA9E264-344E-E2C1-4970-7D19F7E605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9" name="Picture 8" descr="A screen shot of a computer screen&#10;&#10;Description automatically generated">
            <a:extLst>
              <a:ext uri="{FF2B5EF4-FFF2-40B4-BE49-F238E27FC236}">
                <a16:creationId xmlns:a16="http://schemas.microsoft.com/office/drawing/2014/main" id="{2E021A5C-7EAD-5D29-14A9-61DEC8E99E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11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rectangular object with black border&#10;&#10;Description automatically generated">
            <a:extLst>
              <a:ext uri="{FF2B5EF4-FFF2-40B4-BE49-F238E27FC236}">
                <a16:creationId xmlns:a16="http://schemas.microsoft.com/office/drawing/2014/main" id="{8B802587-72FE-6AF9-0D57-F8D15D462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5" name="Picture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F300DF07-6871-2D1A-0965-5C4A6935EA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919524F2-FB0E-F36E-EC30-6BEFF854E0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8" name="Picture 7" descr="A phone call with a question mark and a question mark&#10;&#10;Description automatically generated">
            <a:extLst>
              <a:ext uri="{FF2B5EF4-FFF2-40B4-BE49-F238E27FC236}">
                <a16:creationId xmlns:a16="http://schemas.microsoft.com/office/drawing/2014/main" id="{E8CB05AD-F8CE-35BD-F485-4516E027F1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153659"/>
            <a:ext cx="12192000" cy="685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89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rectangular object with black border&#10;&#10;Description automatically generated">
            <a:extLst>
              <a:ext uri="{FF2B5EF4-FFF2-40B4-BE49-F238E27FC236}">
                <a16:creationId xmlns:a16="http://schemas.microsoft.com/office/drawing/2014/main" id="{4C9ED25A-26BA-405E-4960-62ED3C5CB6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5" name="Picture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BEA4B66C-B2DF-12DD-94BB-8CDEDA1C58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60"/>
            <a:ext cx="12191998" cy="6855478"/>
          </a:xfrm>
          <a:prstGeom prst="rect">
            <a:avLst/>
          </a:prstGeom>
        </p:spPr>
      </p:pic>
      <p:pic>
        <p:nvPicPr>
          <p:cNvPr id="7" name="Picture 6" descr="A screen shot of a black rectangular object&#10;&#10;Description automatically generated">
            <a:extLst>
              <a:ext uri="{FF2B5EF4-FFF2-40B4-BE49-F238E27FC236}">
                <a16:creationId xmlns:a16="http://schemas.microsoft.com/office/drawing/2014/main" id="{E8065934-298B-38C4-9040-40D274EDAD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9" name="Picture 8" descr="A low battery with text on a black background&#10;&#10;Description automatically generated">
            <a:extLst>
              <a:ext uri="{FF2B5EF4-FFF2-40B4-BE49-F238E27FC236}">
                <a16:creationId xmlns:a16="http://schemas.microsoft.com/office/drawing/2014/main" id="{0D7D832C-42E3-E216-B3C2-6C2B023ADD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36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B62BE814-DF74-7FDC-13C6-909D80BADF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4" name="Picture 3" descr="A black and white rectangle with black text&#10;&#10;Description automatically generated">
            <a:extLst>
              <a:ext uri="{FF2B5EF4-FFF2-40B4-BE49-F238E27FC236}">
                <a16:creationId xmlns:a16="http://schemas.microsoft.com/office/drawing/2014/main" id="{B1054BB9-4336-7E6A-BE53-C595C1CE88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259"/>
            <a:ext cx="12191999" cy="685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422568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C39B99EB-8F64-699E-59A1-822076557A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5" name="Picture 4" descr="A couple of cartoon characters&#10;&#10;Description automatically generated">
            <a:extLst>
              <a:ext uri="{FF2B5EF4-FFF2-40B4-BE49-F238E27FC236}">
                <a16:creationId xmlns:a16="http://schemas.microsoft.com/office/drawing/2014/main" id="{02C1F418-F088-920E-F2B6-D1CA654162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55" t="3578" r="50786" b="11147"/>
          <a:stretch/>
        </p:blipFill>
        <p:spPr>
          <a:xfrm>
            <a:off x="421240" y="246580"/>
            <a:ext cx="5578868" cy="5845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3190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C39B99EB-8F64-699E-59A1-822076557A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5" name="Picture 4" descr="A couple of cartoon characters&#10;&#10;Description automatically generated">
            <a:extLst>
              <a:ext uri="{FF2B5EF4-FFF2-40B4-BE49-F238E27FC236}">
                <a16:creationId xmlns:a16="http://schemas.microsoft.com/office/drawing/2014/main" id="{02C1F418-F088-920E-F2B6-D1CA654162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00" t="3129" r="3174" b="11297"/>
          <a:stretch/>
        </p:blipFill>
        <p:spPr>
          <a:xfrm>
            <a:off x="6096000" y="215756"/>
            <a:ext cx="5709007" cy="586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2282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C39B99EB-8F64-699E-59A1-822076557A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5" name="Picture 4" descr="A couple of cartoon characters&#10;&#10;Description automatically generated">
            <a:extLst>
              <a:ext uri="{FF2B5EF4-FFF2-40B4-BE49-F238E27FC236}">
                <a16:creationId xmlns:a16="http://schemas.microsoft.com/office/drawing/2014/main" id="{02C1F418-F088-920E-F2B6-D1CA654162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1297"/>
          <a:stretch/>
        </p:blipFill>
        <p:spPr>
          <a:xfrm>
            <a:off x="0" y="1260"/>
            <a:ext cx="12192000" cy="6081042"/>
          </a:xfrm>
          <a:prstGeom prst="rect">
            <a:avLst/>
          </a:prstGeom>
        </p:spPr>
      </p:pic>
      <p:pic>
        <p:nvPicPr>
          <p:cNvPr id="2" name="Picture 1" descr="A couple of cartoon characters&#10;&#10;Description automatically generated">
            <a:extLst>
              <a:ext uri="{FF2B5EF4-FFF2-40B4-BE49-F238E27FC236}">
                <a16:creationId xmlns:a16="http://schemas.microsoft.com/office/drawing/2014/main" id="{90A8DA21-1685-E8B5-F119-D34C292B727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8703"/>
          <a:stretch/>
        </p:blipFill>
        <p:spPr>
          <a:xfrm>
            <a:off x="0" y="6082302"/>
            <a:ext cx="12192000" cy="774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3252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EE541A47-EEDA-E802-2877-37985B2523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5" name="Picture 4" descr="A cat with a white background&#10;&#10;Description automatically generated with medium confidence">
            <a:extLst>
              <a:ext uri="{FF2B5EF4-FFF2-40B4-BE49-F238E27FC236}">
                <a16:creationId xmlns:a16="http://schemas.microsoft.com/office/drawing/2014/main" id="{FE08827A-DF9A-11A4-40E7-58190E6BD3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87" t="3428" r="50000" b="11446"/>
          <a:stretch/>
        </p:blipFill>
        <p:spPr>
          <a:xfrm>
            <a:off x="400692" y="236306"/>
            <a:ext cx="5695308" cy="5835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2445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EE541A47-EEDA-E802-2877-37985B2523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5" name="Picture 4" descr="A cat with a white background&#10;&#10;Description automatically generated with medium confidence">
            <a:extLst>
              <a:ext uri="{FF2B5EF4-FFF2-40B4-BE49-F238E27FC236}">
                <a16:creationId xmlns:a16="http://schemas.microsoft.com/office/drawing/2014/main" id="{FE08827A-DF9A-11A4-40E7-58190E6BD3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899" t="3428" r="3258" b="11596"/>
          <a:stretch/>
        </p:blipFill>
        <p:spPr>
          <a:xfrm>
            <a:off x="6205590" y="236306"/>
            <a:ext cx="5589143" cy="5825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4516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EE541A47-EEDA-E802-2877-37985B2523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5" name="Picture 4" descr="A cat with a white background&#10;&#10;Description automatically generated with medium confidence">
            <a:extLst>
              <a:ext uri="{FF2B5EF4-FFF2-40B4-BE49-F238E27FC236}">
                <a16:creationId xmlns:a16="http://schemas.microsoft.com/office/drawing/2014/main" id="{FE08827A-DF9A-11A4-40E7-58190E6BD3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1446"/>
          <a:stretch/>
        </p:blipFill>
        <p:spPr>
          <a:xfrm>
            <a:off x="0" y="1260"/>
            <a:ext cx="12192000" cy="6070768"/>
          </a:xfrm>
          <a:prstGeom prst="rect">
            <a:avLst/>
          </a:prstGeom>
        </p:spPr>
      </p:pic>
      <p:pic>
        <p:nvPicPr>
          <p:cNvPr id="2" name="Picture 1" descr="A cat with a white background&#10;&#10;Description automatically generated with medium confidence">
            <a:extLst>
              <a:ext uri="{FF2B5EF4-FFF2-40B4-BE49-F238E27FC236}">
                <a16:creationId xmlns:a16="http://schemas.microsoft.com/office/drawing/2014/main" id="{B66C2F53-5545-655A-060B-E9F103E475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8572"/>
          <a:stretch/>
        </p:blipFill>
        <p:spPr>
          <a:xfrm>
            <a:off x="0" y="6072028"/>
            <a:ext cx="12192000" cy="783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5040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B0684F67-8D9D-0750-B26A-D676F59D40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5" name="Picture 4" descr="A cartoon of a child&#10;&#10;Description automatically generated">
            <a:extLst>
              <a:ext uri="{FF2B5EF4-FFF2-40B4-BE49-F238E27FC236}">
                <a16:creationId xmlns:a16="http://schemas.microsoft.com/office/drawing/2014/main" id="{EF560041-C43B-ED4C-B52D-E4514FB986C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71" t="3728" r="50786" b="11297"/>
          <a:stretch/>
        </p:blipFill>
        <p:spPr>
          <a:xfrm>
            <a:off x="410966" y="256854"/>
            <a:ext cx="5589142" cy="5825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0738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B0684F67-8D9D-0750-B26A-D676F59D40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5" name="Picture 4" descr="A cartoon of a child&#10;&#10;Description automatically generated">
            <a:extLst>
              <a:ext uri="{FF2B5EF4-FFF2-40B4-BE49-F238E27FC236}">
                <a16:creationId xmlns:a16="http://schemas.microsoft.com/office/drawing/2014/main" id="{EF560041-C43B-ED4C-B52D-E4514FB986C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00" t="3878" r="3511" b="11446"/>
          <a:stretch/>
        </p:blipFill>
        <p:spPr>
          <a:xfrm>
            <a:off x="6096000" y="267128"/>
            <a:ext cx="5667910" cy="5804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8934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B0684F67-8D9D-0750-B26A-D676F59D40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5" name="Picture 4" descr="A cartoon of a child&#10;&#10;Description automatically generated">
            <a:extLst>
              <a:ext uri="{FF2B5EF4-FFF2-40B4-BE49-F238E27FC236}">
                <a16:creationId xmlns:a16="http://schemas.microsoft.com/office/drawing/2014/main" id="{EF560041-C43B-ED4C-B52D-E4514FB986C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1446"/>
          <a:stretch/>
        </p:blipFill>
        <p:spPr>
          <a:xfrm>
            <a:off x="-1" y="1260"/>
            <a:ext cx="12192001" cy="6070767"/>
          </a:xfrm>
          <a:prstGeom prst="rect">
            <a:avLst/>
          </a:prstGeom>
        </p:spPr>
      </p:pic>
      <p:pic>
        <p:nvPicPr>
          <p:cNvPr id="2" name="Picture 1" descr="A cartoon of a child&#10;&#10;Description automatically generated">
            <a:extLst>
              <a:ext uri="{FF2B5EF4-FFF2-40B4-BE49-F238E27FC236}">
                <a16:creationId xmlns:a16="http://schemas.microsoft.com/office/drawing/2014/main" id="{ABCDF132-BF61-2A2D-E282-8095CF389E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8554" b="-19"/>
          <a:stretch/>
        </p:blipFill>
        <p:spPr>
          <a:xfrm>
            <a:off x="0" y="6072026"/>
            <a:ext cx="12192001" cy="78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9335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C41F2F38-EB6B-F7FB-0A0B-F384309881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5" name="Picture 4" descr="A couple of icons with numbers&#10;&#10;Description automatically generated with medium confidence">
            <a:extLst>
              <a:ext uri="{FF2B5EF4-FFF2-40B4-BE49-F238E27FC236}">
                <a16:creationId xmlns:a16="http://schemas.microsoft.com/office/drawing/2014/main" id="{4AD26D63-B7C2-58F3-72D0-7F873DD6B5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38" t="3428" r="50796" b="11613"/>
          <a:stretch/>
        </p:blipFill>
        <p:spPr>
          <a:xfrm>
            <a:off x="431514" y="236306"/>
            <a:ext cx="5568593" cy="5825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2199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C41F2F38-EB6B-F7FB-0A0B-F384309881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5" name="Picture 4" descr="A couple of icons with numbers&#10;&#10;Description automatically generated with medium confidence">
            <a:extLst>
              <a:ext uri="{FF2B5EF4-FFF2-40B4-BE49-F238E27FC236}">
                <a16:creationId xmlns:a16="http://schemas.microsoft.com/office/drawing/2014/main" id="{4AD26D63-B7C2-58F3-72D0-7F873DD6B5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991" t="3727" r="3866" b="11462"/>
          <a:stretch/>
        </p:blipFill>
        <p:spPr>
          <a:xfrm>
            <a:off x="6096000" y="256854"/>
            <a:ext cx="5626813" cy="5815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8489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C41F2F38-EB6B-F7FB-0A0B-F384309881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5" name="Picture 4" descr="A couple of icons with numbers&#10;&#10;Description automatically generated with medium confidence">
            <a:extLst>
              <a:ext uri="{FF2B5EF4-FFF2-40B4-BE49-F238E27FC236}">
                <a16:creationId xmlns:a16="http://schemas.microsoft.com/office/drawing/2014/main" id="{4AD26D63-B7C2-58F3-72D0-7F873DD6B5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1612"/>
          <a:stretch/>
        </p:blipFill>
        <p:spPr>
          <a:xfrm>
            <a:off x="0" y="1260"/>
            <a:ext cx="12194242" cy="6060492"/>
          </a:xfrm>
          <a:prstGeom prst="rect">
            <a:avLst/>
          </a:prstGeom>
        </p:spPr>
      </p:pic>
      <p:pic>
        <p:nvPicPr>
          <p:cNvPr id="2" name="Picture 1" descr="A couple of icons with numbers&#10;&#10;Description automatically generated with medium confidence">
            <a:extLst>
              <a:ext uri="{FF2B5EF4-FFF2-40B4-BE49-F238E27FC236}">
                <a16:creationId xmlns:a16="http://schemas.microsoft.com/office/drawing/2014/main" id="{78A3AEDB-DC3D-2E69-A8BD-59DB4AB66C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8387"/>
          <a:stretch/>
        </p:blipFill>
        <p:spPr>
          <a:xfrm>
            <a:off x="0" y="6061752"/>
            <a:ext cx="12194242" cy="796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9301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3E507962-4E19-8FB5-4E24-5AC65F7ADA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4" name="Picture 3" descr="A yellow rectangle with black text&#10;&#10;Description automatically generated">
            <a:extLst>
              <a:ext uri="{FF2B5EF4-FFF2-40B4-BE49-F238E27FC236}">
                <a16:creationId xmlns:a16="http://schemas.microsoft.com/office/drawing/2014/main" id="{A8DA07DD-76F1-9723-C837-6D310C4F34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96116"/>
      </p:ext>
    </p:extLst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5E2ED2BC-B169-04F1-E1F9-8B04399CA1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8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53EAB74E-E5FF-E8E7-3AD8-E738197207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69D8F98-02E2-9C2C-F767-1BD8755961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6539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3A1A5A60-914C-8907-8423-B50E8A4323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4243" cy="6856741"/>
          </a:xfrm>
          <a:prstGeom prst="rect">
            <a:avLst/>
          </a:prstGeom>
        </p:spPr>
      </p:pic>
      <p:pic>
        <p:nvPicPr>
          <p:cNvPr id="5" name="Picture 4" descr="A screen shot of a cellphone&#10;&#10;Description automatically generated">
            <a:extLst>
              <a:ext uri="{FF2B5EF4-FFF2-40B4-BE49-F238E27FC236}">
                <a16:creationId xmlns:a16="http://schemas.microsoft.com/office/drawing/2014/main" id="{ABC6F16E-F77D-03C2-1CF3-1818FD2F19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3453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79AAD173-C099-CCE6-CCE5-F7F74A00B9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5" name="Picture 4" descr="A screenshot of a game&#10;&#10;Description automatically generated">
            <a:extLst>
              <a:ext uri="{FF2B5EF4-FFF2-40B4-BE49-F238E27FC236}">
                <a16:creationId xmlns:a16="http://schemas.microsoft.com/office/drawing/2014/main" id="{A0DEB96C-662C-01B4-94BD-6B200DBB7D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0318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28FFB67E-94F8-8AB8-4205-849C26679F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5" name="Picture 4" descr="A screenshot of a video game&#10;&#10;Description automatically generated">
            <a:extLst>
              <a:ext uri="{FF2B5EF4-FFF2-40B4-BE49-F238E27FC236}">
                <a16:creationId xmlns:a16="http://schemas.microsoft.com/office/drawing/2014/main" id="{1FE64893-AD95-2020-778D-C28CFD672A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2520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2758B81C-5C4C-8E93-924A-D52366E5FC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13BF2F55-C331-4E42-A11D-10F763C70A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260"/>
            <a:ext cx="12192001" cy="6855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9939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2758B81C-5C4C-8E93-924A-D52366E5FC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4" name="Picture 3" descr="A screenshot of a game&#10;&#10;Description automatically generated">
            <a:extLst>
              <a:ext uri="{FF2B5EF4-FFF2-40B4-BE49-F238E27FC236}">
                <a16:creationId xmlns:a16="http://schemas.microsoft.com/office/drawing/2014/main" id="{95A6B101-D0F9-124D-3BE6-67047FC337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5397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4F8BF6FFE0BF4AB286F340693D4943" ma:contentTypeVersion="13" ma:contentTypeDescription="Create a new document." ma:contentTypeScope="" ma:versionID="7670b6b4fb2e0d76aa3897c14945de55">
  <xsd:schema xmlns:xsd="http://www.w3.org/2001/XMLSchema" xmlns:xs="http://www.w3.org/2001/XMLSchema" xmlns:p="http://schemas.microsoft.com/office/2006/metadata/properties" xmlns:ns2="efe5b129-c431-4911-b07b-56b9d930c7c0" xmlns:ns3="075fef25-7fd2-4ba7-846a-c8e2e7e5d8fb" targetNamespace="http://schemas.microsoft.com/office/2006/metadata/properties" ma:root="true" ma:fieldsID="3df0aecab6827b077b8922c9458e0337" ns2:_="" ns3:_="">
    <xsd:import namespace="efe5b129-c431-4911-b07b-56b9d930c7c0"/>
    <xsd:import namespace="075fef25-7fd2-4ba7-846a-c8e2e7e5d8f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e5b129-c431-4911-b07b-56b9d930c7c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16a201c1-2bfc-40f7-b8bd-890bf0540e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5fef25-7fd2-4ba7-846a-c8e2e7e5d8f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7" nillable="true" ma:displayName="Taxonomy Catch All Column" ma:hidden="true" ma:list="{6a67d607-8a7a-47e3-979d-539d385e98fa}" ma:internalName="TaxCatchAll" ma:showField="CatchAllData" ma:web="075fef25-7fd2-4ba7-846a-c8e2e7e5d8f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0C11276-DB88-441D-9EDD-A4E037FF0407}"/>
</file>

<file path=customXml/itemProps2.xml><?xml version="1.0" encoding="utf-8"?>
<ds:datastoreItem xmlns:ds="http://schemas.openxmlformats.org/officeDocument/2006/customXml" ds:itemID="{2DA77ADE-A31E-4D36-8A0F-9E5BD28495E9}"/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0</Words>
  <Application>Microsoft Macintosh PowerPoint</Application>
  <PresentationFormat>Widescreen</PresentationFormat>
  <Paragraphs>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IMOGEN MORRIS-LEY</dc:creator>
  <cp:lastModifiedBy>IMOGEN MORRIS-LEY</cp:lastModifiedBy>
  <cp:revision>3</cp:revision>
  <dcterms:created xsi:type="dcterms:W3CDTF">2023-11-05T14:19:46Z</dcterms:created>
  <dcterms:modified xsi:type="dcterms:W3CDTF">2023-11-16T14:19:16Z</dcterms:modified>
</cp:coreProperties>
</file>