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entation.xml" ContentType="application/vnd.openxmlformats-officedocument.presentationml.presentation.main+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9.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93" r:id="rId2"/>
    <p:sldId id="278" r:id="rId3"/>
    <p:sldId id="292" r:id="rId4"/>
    <p:sldId id="291" r:id="rId5"/>
    <p:sldId id="290" r:id="rId6"/>
    <p:sldId id="289" r:id="rId7"/>
    <p:sldId id="288" r:id="rId8"/>
    <p:sldId id="287" r:id="rId9"/>
    <p:sldId id="285" r:id="rId10"/>
    <p:sldId id="284" r:id="rId11"/>
    <p:sldId id="283" r:id="rId12"/>
    <p:sldId id="269" r:id="rId13"/>
    <p:sldId id="28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85"/>
    <p:restoredTop sz="79551"/>
  </p:normalViewPr>
  <p:slideViewPr>
    <p:cSldViewPr snapToGrid="0">
      <p:cViewPr varScale="1">
        <p:scale>
          <a:sx n="113" d="100"/>
          <a:sy n="113" d="100"/>
        </p:scale>
        <p:origin x="176" y="4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7F48E-399B-ED43-A908-0E236DD1BF2A}" type="datetimeFigureOut">
              <a:rPr lang="en-GB" smtClean="0"/>
              <a:t>16/11/2023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EFBC2-E228-6146-A314-CE61CE5F85A0}" type="slidenum">
              <a:rPr lang="en-GB" smtClean="0"/>
              <a:t>‹#›</a:t>
            </a:fld>
            <a:endParaRPr lang="en-GB"/>
          </a:p>
        </p:txBody>
      </p:sp>
    </p:spTree>
    <p:extLst>
      <p:ext uri="{BB962C8B-B14F-4D97-AF65-F5344CB8AC3E}">
        <p14:creationId xmlns:p14="http://schemas.microsoft.com/office/powerpoint/2010/main" val="2915077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Hello everyone. In today’s assembly we’re going to be talking about Safer Internet Day.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What do you think Safer Internet Day might be about? </a:t>
            </a:r>
            <a:endParaRPr lang="en-US" b="0" i="0" dirty="0">
              <a:solidFill>
                <a:srgbClr val="000000"/>
              </a:solidFill>
              <a:effectLst/>
              <a:latin typeface="Segoe UI" panose="020B0502040204020203"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2</a:t>
            </a:fld>
            <a:endParaRPr lang="en-GB"/>
          </a:p>
        </p:txBody>
      </p:sp>
    </p:spTree>
    <p:extLst>
      <p:ext uri="{BB962C8B-B14F-4D97-AF65-F5344CB8AC3E}">
        <p14:creationId xmlns:p14="http://schemas.microsoft.com/office/powerpoint/2010/main" val="10570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Last year, over half of the children in the UK heard about or joined in with Safer Internet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Did you do anything to celebrate the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3</a:t>
            </a:fld>
            <a:endParaRPr lang="en-GB"/>
          </a:p>
        </p:txBody>
      </p:sp>
    </p:spTree>
    <p:extLst>
      <p:ext uri="{BB962C8B-B14F-4D97-AF65-F5344CB8AC3E}">
        <p14:creationId xmlns:p14="http://schemas.microsoft.com/office/powerpoint/2010/main" val="364986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who join in with the day, lots of other people get involved too, including the government, lots of charities, sports clubs, the police and even the companies who make your favourite apps and games.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By participating in this assembly, you’re joining thousands of others in celebrating the day!</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4</a:t>
            </a:fld>
            <a:endParaRPr lang="en-GB"/>
          </a:p>
        </p:txBody>
      </p:sp>
    </p:spTree>
    <p:extLst>
      <p:ext uri="{BB962C8B-B14F-4D97-AF65-F5344CB8AC3E}">
        <p14:creationId xmlns:p14="http://schemas.microsoft.com/office/powerpoint/2010/main" val="1017978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What’s your favourite thing to do online?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5</a:t>
            </a:fld>
            <a:endParaRPr lang="en-GB"/>
          </a:p>
        </p:txBody>
      </p:sp>
    </p:spTree>
    <p:extLst>
      <p:ext uri="{BB962C8B-B14F-4D97-AF65-F5344CB8AC3E}">
        <p14:creationId xmlns:p14="http://schemas.microsoft.com/office/powerpoint/2010/main" val="183689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Today we are thinking about changes online. Things online look very different now than  they did a few years ago...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Computers used to look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Phones looked more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You would play music on one of these…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Watches told us the time and date but not much else…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Gaming was a bit different too…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6</a:t>
            </a:fld>
            <a:endParaRPr lang="en-GB"/>
          </a:p>
        </p:txBody>
      </p:sp>
    </p:spTree>
    <p:extLst>
      <p:ext uri="{BB962C8B-B14F-4D97-AF65-F5344CB8AC3E}">
        <p14:creationId xmlns:p14="http://schemas.microsoft.com/office/powerpoint/2010/main" val="3814125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There are lots of smaller changes that happen online and on our devices every day. Can you think of any changes you have seen?</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Put your hand up if you have seen…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b="1" dirty="0">
                <a:effectLst/>
                <a:latin typeface="Lexend Black" pitchFamily="2" charset="77"/>
              </a:rPr>
              <a:t>Some settings change on your game</a:t>
            </a:r>
            <a:endParaRPr lang="en-GB" dirty="0">
              <a:effectLst/>
              <a:latin typeface="Lexend Black" pitchFamily="2" charset="77"/>
            </a:endParaRPr>
          </a:p>
          <a:p>
            <a:pPr marL="342900" lvl="0" indent="-342900">
              <a:lnSpc>
                <a:spcPct val="107000"/>
              </a:lnSpc>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Something pop up on your screen </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 character online look different</a:t>
            </a:r>
          </a:p>
          <a:p>
            <a:pPr marL="285750" indent="-285750">
              <a:buFont typeface="Arial" panose="020B0604020202020204" pitchFamily="34" charset="0"/>
              <a:buChar char="•"/>
            </a:pPr>
            <a:r>
              <a:rPr lang="en-US" sz="1200" dirty="0">
                <a:effectLst/>
                <a:latin typeface="Calibri" panose="020F0502020204030204" pitchFamily="34" charset="0"/>
                <a:ea typeface="Calibri" panose="020F0502020204030204" pitchFamily="34" charset="0"/>
                <a:cs typeface="Mangal" panose="02040503050203030202" pitchFamily="18" charset="0"/>
              </a:rPr>
              <a:t>A video you were watching change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7</a:t>
            </a:fld>
            <a:endParaRPr lang="en-GB"/>
          </a:p>
        </p:txBody>
      </p:sp>
    </p:spTree>
    <p:extLst>
      <p:ext uri="{BB962C8B-B14F-4D97-AF65-F5344CB8AC3E}">
        <p14:creationId xmlns:p14="http://schemas.microsoft.com/office/powerpoint/2010/main" val="4294755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Seeing things change can make us feel different emotions…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We might feel…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[read out emotions below]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Excited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Curious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Nervous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Worried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Scared  </a:t>
            </a:r>
          </a:p>
          <a:p>
            <a:pPr algn="l" rtl="0" fontAlgn="base">
              <a:buFont typeface="Arial" panose="020B0604020202020204" pitchFamily="34" charset="0"/>
              <a:buChar char="•"/>
            </a:pPr>
            <a:endParaRPr lang="en-US" sz="1200" b="0" i="0" dirty="0">
              <a:solidFill>
                <a:srgbClr val="000000"/>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Mangal" panose="02040503050203030202" pitchFamily="18" charset="0"/>
              </a:rPr>
              <a:t>Some changes online can be great, but some changes that you or your friends have seen might make you feel some of the negative feelings.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8</a:t>
            </a:fld>
            <a:endParaRPr lang="en-GB"/>
          </a:p>
        </p:txBody>
      </p:sp>
    </p:spTree>
    <p:extLst>
      <p:ext uri="{BB962C8B-B14F-4D97-AF65-F5344CB8AC3E}">
        <p14:creationId xmlns:p14="http://schemas.microsoft.com/office/powerpoint/2010/main" val="1309511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It’s important that everyone feels safe when they go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How can you stay safe even when things change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Talk to a trusted adult…</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before you download something new</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Tell them about the things you see online, especially if you are worried or upset</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Turn your device off, over or pause it. You don’t need to keep watching something if it’s upsetting you.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to show you where the block and report button is and for help to use it</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9</a:t>
            </a:fld>
            <a:endParaRPr lang="en-GB"/>
          </a:p>
        </p:txBody>
      </p:sp>
    </p:spTree>
    <p:extLst>
      <p:ext uri="{BB962C8B-B14F-4D97-AF65-F5344CB8AC3E}">
        <p14:creationId xmlns:p14="http://schemas.microsoft.com/office/powerpoint/2010/main" val="3331945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Who are the trusted adults you could talk to about things online?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[Take answers then display on screen]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Parents or </a:t>
            </a:r>
            <a:r>
              <a:rPr lang="en-US" sz="1200" b="0" i="0" dirty="0" err="1">
                <a:solidFill>
                  <a:srgbClr val="000000"/>
                </a:solidFill>
                <a:effectLst/>
                <a:latin typeface="Calibri" panose="020F0502020204030204" pitchFamily="34" charset="0"/>
              </a:rPr>
              <a:t>carers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Grandparents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Auntie and Uncle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Sports club leader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Teacher and teaching assistant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10</a:t>
            </a:fld>
            <a:endParaRPr lang="en-GB"/>
          </a:p>
        </p:txBody>
      </p:sp>
    </p:spTree>
    <p:extLst>
      <p:ext uri="{BB962C8B-B14F-4D97-AF65-F5344CB8AC3E}">
        <p14:creationId xmlns:p14="http://schemas.microsoft.com/office/powerpoint/2010/main" val="3200604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Here at [name of school/setting], part of our job is making sure you feel safe and happy, in all parts of your life – including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[name of school/setting] that person is [name of staff member with safeguarding responsibility].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we have to speak to them, it’s not because you’re in trouble, it’s just because they have the special job of making sure every child here is safe.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US" sz="1200" dirty="0">
                <a:effectLst/>
                <a:latin typeface="Calibri" panose="020F0502020204030204" pitchFamily="34" charset="0"/>
                <a:ea typeface="Calibri" panose="020F0502020204030204" pitchFamily="34" charset="0"/>
                <a:cs typeface="Mangal" panose="02040503050203030202" pitchFamily="18" charset="0"/>
              </a:rPr>
              <a:t>Note to educators – add names, words, or even photos to this slide to show learners who they can go to if they have an online safety concern. </a:t>
            </a:r>
            <a:endParaRPr lang="en-GB" sz="1200" dirty="0">
              <a:effectLst/>
              <a:latin typeface="Calibri" panose="020F0502020204030204" pitchFamily="34" charset="0"/>
              <a:ea typeface="Calibri" panose="020F0502020204030204" pitchFamily="34" charset="0"/>
              <a:cs typeface="Mangal" panose="02040503050203030202"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11</a:t>
            </a:fld>
            <a:endParaRPr lang="en-GB"/>
          </a:p>
        </p:txBody>
      </p:sp>
    </p:spTree>
    <p:extLst>
      <p:ext uri="{BB962C8B-B14F-4D97-AF65-F5344CB8AC3E}">
        <p14:creationId xmlns:p14="http://schemas.microsoft.com/office/powerpoint/2010/main" val="4197923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Let’s finish by reading the Safer Internet Day poem out together.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Going online can be so much fun,</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You can play, and chat, and find out.</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But when things change and you feel unsure,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Then that’s when it’s time to shout…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“Something has changed, and I need some help,</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What’s happening doesn’t feel good.”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Things will get better when a trusted adult knows,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And your feelings have been understood.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12</a:t>
            </a:fld>
            <a:endParaRPr lang="en-GB"/>
          </a:p>
        </p:txBody>
      </p:sp>
    </p:spTree>
    <p:extLst>
      <p:ext uri="{BB962C8B-B14F-4D97-AF65-F5344CB8AC3E}">
        <p14:creationId xmlns:p14="http://schemas.microsoft.com/office/powerpoint/2010/main" val="326239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Calibri" panose="020F0502020204030204" pitchFamily="34" charset="0"/>
              </a:rPr>
              <a:t>Happy Safer Internet Day everyone!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13</a:t>
            </a:fld>
            <a:endParaRPr lang="en-GB"/>
          </a:p>
        </p:txBody>
      </p:sp>
    </p:spTree>
    <p:extLst>
      <p:ext uri="{BB962C8B-B14F-4D97-AF65-F5344CB8AC3E}">
        <p14:creationId xmlns:p14="http://schemas.microsoft.com/office/powerpoint/2010/main" val="24891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B65B9-58F5-D9AC-AB8C-958A7BB807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C7D098-2872-2627-ED39-0385159AF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C9E517D-7003-F814-95C5-B0EB759E68CD}"/>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5" name="Footer Placeholder 4">
            <a:extLst>
              <a:ext uri="{FF2B5EF4-FFF2-40B4-BE49-F238E27FC236}">
                <a16:creationId xmlns:a16="http://schemas.microsoft.com/office/drawing/2014/main" id="{32070CCA-E6A4-92E5-A57F-3103655D73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5894A-AB64-BEB0-5751-498CE9D9CD4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277210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79C-7B6E-033C-4D75-C23E228EC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BC78AF-FA4F-1576-DDAA-DA0DC82B9F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20E9D9-C6ED-435E-1D09-25E43761EA4C}"/>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5" name="Footer Placeholder 4">
            <a:extLst>
              <a:ext uri="{FF2B5EF4-FFF2-40B4-BE49-F238E27FC236}">
                <a16:creationId xmlns:a16="http://schemas.microsoft.com/office/drawing/2014/main" id="{B77FF273-404E-A8C4-6973-9ACCF579C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9C958-92D1-EC22-5EE6-2F68AF0BB341}"/>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7290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8996-7EB6-D097-EEED-2124A490EF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822AB6F-5F54-D992-60E8-60F61C1FE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207C87-AF78-41CF-40CF-2656439DC676}"/>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5" name="Footer Placeholder 4">
            <a:extLst>
              <a:ext uri="{FF2B5EF4-FFF2-40B4-BE49-F238E27FC236}">
                <a16:creationId xmlns:a16="http://schemas.microsoft.com/office/drawing/2014/main" id="{51064EC4-A254-ADF8-8917-5C9CF8A07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2C3FC4-49B3-F382-BC33-511A8F9BA919}"/>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3858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DE576-8EFC-6FD0-CD66-E9FF26D0CA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85E67F-CBD6-F101-BA50-73651574EB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346939B-AEC9-17DE-8E20-3748D9BE24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5677A-B521-A7F3-E1FA-717B8270F92D}"/>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6" name="Footer Placeholder 5">
            <a:extLst>
              <a:ext uri="{FF2B5EF4-FFF2-40B4-BE49-F238E27FC236}">
                <a16:creationId xmlns:a16="http://schemas.microsoft.com/office/drawing/2014/main" id="{80436B40-16F7-799E-91CE-73AE805ACF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A486C4-5390-72C4-9747-9C3FAF149B3F}"/>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00192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9CB8A-4CEB-9F90-4667-8A953F7587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1D0BFE-F4B1-E511-FA88-57116F964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297DD5-D28A-1F85-9066-2FE7424421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45A6277-DEBC-E694-F79F-C8B6EA0BCD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BEA34E-C76E-A393-8773-5DF1C4137E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9564993-F65F-A026-0CAF-7D6B6F7B60B3}"/>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8" name="Footer Placeholder 7">
            <a:extLst>
              <a:ext uri="{FF2B5EF4-FFF2-40B4-BE49-F238E27FC236}">
                <a16:creationId xmlns:a16="http://schemas.microsoft.com/office/drawing/2014/main" id="{055B9DC4-B5E3-6E69-6713-384DF4368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EC823-C9BB-D8C0-115F-02E34392833C}"/>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253942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CFB1A-289D-E1FD-A7D3-9C3CC1266C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2947D63-CCCB-2EF3-B8ED-B6BA95B44944}"/>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4" name="Footer Placeholder 3">
            <a:extLst>
              <a:ext uri="{FF2B5EF4-FFF2-40B4-BE49-F238E27FC236}">
                <a16:creationId xmlns:a16="http://schemas.microsoft.com/office/drawing/2014/main" id="{4011DE2D-70DF-DE7C-2974-E3F3280216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C85AF5-083F-7EAD-82E2-4F933949109D}"/>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4223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31F78-7AAB-401A-A75C-6A8188F1225E}"/>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3" name="Footer Placeholder 2">
            <a:extLst>
              <a:ext uri="{FF2B5EF4-FFF2-40B4-BE49-F238E27FC236}">
                <a16:creationId xmlns:a16="http://schemas.microsoft.com/office/drawing/2014/main" id="{24EB63CB-199D-DD91-7E8E-CEBB4295C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5A5B7D-7777-9975-06B0-88795367B12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92235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6CD37-9451-CAE5-3479-AD75BBC91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6597C9C-C4EE-3CF4-9163-6FC1E44AEA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2B23A-BB4C-9DB2-CFC3-5C2C52C304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CAE3D0-56EC-0212-3C7C-3B0639BFC327}"/>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6" name="Footer Placeholder 5">
            <a:extLst>
              <a:ext uri="{FF2B5EF4-FFF2-40B4-BE49-F238E27FC236}">
                <a16:creationId xmlns:a16="http://schemas.microsoft.com/office/drawing/2014/main" id="{AF3F78C8-75BE-711B-95F1-6B42F18FE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00FFA2-D00D-B483-B22D-0E5DA0B86F8B}"/>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11024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29ED3-0EFC-698B-68D8-3843B2DB62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8659E9-5835-31CE-9D53-DDA6ACFB27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AE1F8-EBCF-AA9F-540A-CDB9640FE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2186F-6CE9-8C11-6BFC-F46B36E9B967}"/>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6" name="Footer Placeholder 5">
            <a:extLst>
              <a:ext uri="{FF2B5EF4-FFF2-40B4-BE49-F238E27FC236}">
                <a16:creationId xmlns:a16="http://schemas.microsoft.com/office/drawing/2014/main" id="{F749154E-76D5-8691-F42D-67CDCCB54A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083F02-A1C1-53D4-7290-F6D009042128}"/>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32869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0DE5D-5AB4-EA46-6C76-BDA319F36AE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7FE5F6-415E-D820-0DFF-4E53B5F05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25B51B-3941-4C0F-CED9-B95A3A2359FB}"/>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5" name="Footer Placeholder 4">
            <a:extLst>
              <a:ext uri="{FF2B5EF4-FFF2-40B4-BE49-F238E27FC236}">
                <a16:creationId xmlns:a16="http://schemas.microsoft.com/office/drawing/2014/main" id="{216123FD-8053-A49E-1E4F-FA248ADA9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99574-79B4-2F18-04A1-4B54B9A57FD2}"/>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114643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79CAC-5B6C-11E6-8834-32900306B4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902A2-3843-2BA3-50D3-856F9956F8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510631-BAF4-2C13-591A-153DC641329C}"/>
              </a:ext>
            </a:extLst>
          </p:cNvPr>
          <p:cNvSpPr>
            <a:spLocks noGrp="1"/>
          </p:cNvSpPr>
          <p:nvPr>
            <p:ph type="dt" sz="half" idx="10"/>
          </p:nvPr>
        </p:nvSpPr>
        <p:spPr/>
        <p:txBody>
          <a:bodyPr/>
          <a:lstStyle/>
          <a:p>
            <a:fld id="{7D676EDD-FA8A-054F-A332-9442A104D9BD}" type="datetimeFigureOut">
              <a:rPr lang="en-US" smtClean="0"/>
              <a:t>11/16/23</a:t>
            </a:fld>
            <a:endParaRPr lang="en-US"/>
          </a:p>
        </p:txBody>
      </p:sp>
      <p:sp>
        <p:nvSpPr>
          <p:cNvPr id="5" name="Footer Placeholder 4">
            <a:extLst>
              <a:ext uri="{FF2B5EF4-FFF2-40B4-BE49-F238E27FC236}">
                <a16:creationId xmlns:a16="http://schemas.microsoft.com/office/drawing/2014/main" id="{8AFF0C01-C5B2-7BF6-44CB-7F6E3E4A6A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FB1E-2550-7BD9-43E2-302CC692C18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515908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92A2F-3152-E40C-8A68-5691E253D9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0BBA18-F6E6-80FC-8CDC-243C698D5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5D32E9-0A78-349E-4296-4A0EF6B34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6EDD-FA8A-054F-A332-9442A104D9BD}" type="datetimeFigureOut">
              <a:rPr lang="en-US" smtClean="0"/>
              <a:t>11/16/23</a:t>
            </a:fld>
            <a:endParaRPr lang="en-US"/>
          </a:p>
        </p:txBody>
      </p:sp>
      <p:sp>
        <p:nvSpPr>
          <p:cNvPr id="5" name="Footer Placeholder 4">
            <a:extLst>
              <a:ext uri="{FF2B5EF4-FFF2-40B4-BE49-F238E27FC236}">
                <a16:creationId xmlns:a16="http://schemas.microsoft.com/office/drawing/2014/main" id="{690DD302-0E13-2986-ABC7-A0E7F5D86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30BBA-9244-1793-640E-F942AEB9FF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98E4C-1190-A146-9405-5263D564D816}" type="slidenum">
              <a:rPr lang="en-US" smtClean="0"/>
              <a:t>‹#›</a:t>
            </a:fld>
            <a:endParaRPr lang="en-US"/>
          </a:p>
        </p:txBody>
      </p:sp>
    </p:spTree>
    <p:extLst>
      <p:ext uri="{BB962C8B-B14F-4D97-AF65-F5344CB8AC3E}">
        <p14:creationId xmlns:p14="http://schemas.microsoft.com/office/powerpoint/2010/main" val="23523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descr="A pink and black rectangle frame&#10;&#10;Description automatically generated">
            <a:extLst>
              <a:ext uri="{FF2B5EF4-FFF2-40B4-BE49-F238E27FC236}">
                <a16:creationId xmlns:a16="http://schemas.microsoft.com/office/drawing/2014/main" id="{C9D963C1-147B-DCA9-5314-B98FE61739D6}"/>
              </a:ext>
            </a:extLst>
          </p:cNvPr>
          <p:cNvPicPr>
            <a:picLocks noChangeAspect="1"/>
          </p:cNvPicPr>
          <p:nvPr/>
        </p:nvPicPr>
        <p:blipFill>
          <a:blip r:embed="rId2"/>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F9FE98EB-24D9-D114-BB44-C4CE6D4BEDB3}"/>
              </a:ext>
            </a:extLst>
          </p:cNvPr>
          <p:cNvPicPr>
            <a:picLocks noChangeAspect="1"/>
          </p:cNvPicPr>
          <p:nvPr/>
        </p:nvPicPr>
        <p:blipFill>
          <a:blip r:embed="rId3"/>
          <a:stretch>
            <a:fillRect/>
          </a:stretch>
        </p:blipFill>
        <p:spPr>
          <a:xfrm>
            <a:off x="0" y="1259"/>
            <a:ext cx="12192000" cy="6855479"/>
          </a:xfrm>
          <a:prstGeom prst="rect">
            <a:avLst/>
          </a:prstGeom>
        </p:spPr>
      </p:pic>
    </p:spTree>
    <p:extLst>
      <p:ext uri="{BB962C8B-B14F-4D97-AF65-F5344CB8AC3E}">
        <p14:creationId xmlns:p14="http://schemas.microsoft.com/office/powerpoint/2010/main" val="320197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colorful lines and dots&#10;&#10;Description automatically generated">
            <a:extLst>
              <a:ext uri="{FF2B5EF4-FFF2-40B4-BE49-F238E27FC236}">
                <a16:creationId xmlns:a16="http://schemas.microsoft.com/office/drawing/2014/main" id="{3C1C993E-0EDD-D314-3BB4-037063015CB6}"/>
              </a:ext>
            </a:extLst>
          </p:cNvPr>
          <p:cNvPicPr>
            <a:picLocks noChangeAspect="1"/>
          </p:cNvPicPr>
          <p:nvPr/>
        </p:nvPicPr>
        <p:blipFill>
          <a:blip r:embed="rId3"/>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59744D-0D06-3F5E-6148-604E9E1E480E}"/>
              </a:ext>
            </a:extLst>
          </p:cNvPr>
          <p:cNvGrpSpPr/>
          <p:nvPr/>
        </p:nvGrpSpPr>
        <p:grpSpPr>
          <a:xfrm>
            <a:off x="2349660" y="1105381"/>
            <a:ext cx="7454097" cy="5751357"/>
            <a:chOff x="2349660" y="1105381"/>
            <a:chExt cx="7454097" cy="5751357"/>
          </a:xfrm>
        </p:grpSpPr>
        <p:pic>
          <p:nvPicPr>
            <p:cNvPr id="6" name="Picture 5" descr="A blue sign with white text&#10;&#10;Description automatically generated">
              <a:extLst>
                <a:ext uri="{FF2B5EF4-FFF2-40B4-BE49-F238E27FC236}">
                  <a16:creationId xmlns:a16="http://schemas.microsoft.com/office/drawing/2014/main" id="{102EFE0C-7AE6-902D-D522-43F56CBB3762}"/>
                </a:ext>
              </a:extLst>
            </p:cNvPr>
            <p:cNvPicPr>
              <a:picLocks noChangeAspect="1"/>
            </p:cNvPicPr>
            <p:nvPr/>
          </p:nvPicPr>
          <p:blipFill rotWithShape="1">
            <a:blip r:embed="rId4"/>
            <a:srcRect l="19272" t="16106" r="19589"/>
            <a:stretch/>
          </p:blipFill>
          <p:spPr>
            <a:xfrm>
              <a:off x="2349660" y="1105381"/>
              <a:ext cx="7454097" cy="5751357"/>
            </a:xfrm>
            <a:prstGeom prst="rect">
              <a:avLst/>
            </a:prstGeom>
          </p:spPr>
        </p:pic>
        <p:pic>
          <p:nvPicPr>
            <p:cNvPr id="8" name="Picture 7" descr="An orange sign with white text&#10;&#10;Description automatically generated">
              <a:extLst>
                <a:ext uri="{FF2B5EF4-FFF2-40B4-BE49-F238E27FC236}">
                  <a16:creationId xmlns:a16="http://schemas.microsoft.com/office/drawing/2014/main" id="{6BCCB60A-F229-BAA7-20E1-ECD7C44C8B2D}"/>
                </a:ext>
              </a:extLst>
            </p:cNvPr>
            <p:cNvPicPr>
              <a:picLocks noChangeAspect="1"/>
            </p:cNvPicPr>
            <p:nvPr/>
          </p:nvPicPr>
          <p:blipFill rotWithShape="1">
            <a:blip r:embed="rId5"/>
            <a:srcRect l="26767" t="60077" r="34221" b="16121"/>
            <a:stretch/>
          </p:blipFill>
          <p:spPr>
            <a:xfrm>
              <a:off x="3264061" y="4120587"/>
              <a:ext cx="4757196" cy="1632032"/>
            </a:xfrm>
            <a:prstGeom prst="rect">
              <a:avLst/>
            </a:prstGeom>
          </p:spPr>
        </p:pic>
      </p:grpSp>
    </p:spTree>
    <p:extLst>
      <p:ext uri="{BB962C8B-B14F-4D97-AF65-F5344CB8AC3E}">
        <p14:creationId xmlns:p14="http://schemas.microsoft.com/office/powerpoint/2010/main" val="422079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47A19BDE-D4B9-0BC8-55D2-97653BA0454C}"/>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618E8ACF-35D0-9250-C42E-4D3FE1050DA9}"/>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group of icons on a black background&#10;&#10;Description automatically generated">
            <a:extLst>
              <a:ext uri="{FF2B5EF4-FFF2-40B4-BE49-F238E27FC236}">
                <a16:creationId xmlns:a16="http://schemas.microsoft.com/office/drawing/2014/main" id="{D7DFA7B2-E103-11EF-4F6F-5B8E1764D1C5}"/>
              </a:ext>
            </a:extLst>
          </p:cNvPr>
          <p:cNvPicPr>
            <a:picLocks noChangeAspect="1"/>
          </p:cNvPicPr>
          <p:nvPr/>
        </p:nvPicPr>
        <p:blipFill rotWithShape="1">
          <a:blip r:embed="rId5"/>
          <a:srcRect l="10918" t="38308" r="68861" b="23703"/>
          <a:stretch/>
        </p:blipFill>
        <p:spPr>
          <a:xfrm>
            <a:off x="1331089" y="2627454"/>
            <a:ext cx="2465408" cy="2604304"/>
          </a:xfrm>
          <a:prstGeom prst="rect">
            <a:avLst/>
          </a:prstGeom>
        </p:spPr>
      </p:pic>
      <p:pic>
        <p:nvPicPr>
          <p:cNvPr id="8" name="Picture 7" descr="A group of icons on a black background&#10;&#10;Description automatically generated">
            <a:extLst>
              <a:ext uri="{FF2B5EF4-FFF2-40B4-BE49-F238E27FC236}">
                <a16:creationId xmlns:a16="http://schemas.microsoft.com/office/drawing/2014/main" id="{613273C6-5038-84AA-8474-C26F7DBCEF27}"/>
              </a:ext>
            </a:extLst>
          </p:cNvPr>
          <p:cNvPicPr>
            <a:picLocks noChangeAspect="1"/>
          </p:cNvPicPr>
          <p:nvPr/>
        </p:nvPicPr>
        <p:blipFill rotWithShape="1">
          <a:blip r:embed="rId5"/>
          <a:srcRect l="40348" t="34274" r="40570" b="18789"/>
          <a:stretch/>
        </p:blipFill>
        <p:spPr>
          <a:xfrm>
            <a:off x="4919241" y="2349662"/>
            <a:ext cx="2326512" cy="3217762"/>
          </a:xfrm>
          <a:prstGeom prst="rect">
            <a:avLst/>
          </a:prstGeom>
        </p:spPr>
      </p:pic>
      <p:pic>
        <p:nvPicPr>
          <p:cNvPr id="9" name="Picture 8" descr="A group of icons on a black background&#10;&#10;Description automatically generated">
            <a:extLst>
              <a:ext uri="{FF2B5EF4-FFF2-40B4-BE49-F238E27FC236}">
                <a16:creationId xmlns:a16="http://schemas.microsoft.com/office/drawing/2014/main" id="{6E2FD419-DE96-E167-83E8-BF34F48A6A63}"/>
              </a:ext>
            </a:extLst>
          </p:cNvPr>
          <p:cNvPicPr>
            <a:picLocks noChangeAspect="1"/>
          </p:cNvPicPr>
          <p:nvPr/>
        </p:nvPicPr>
        <p:blipFill rotWithShape="1">
          <a:blip r:embed="rId5"/>
          <a:srcRect l="70744" t="34274" r="13687" b="18789"/>
          <a:stretch/>
        </p:blipFill>
        <p:spPr>
          <a:xfrm>
            <a:off x="8611565" y="2349662"/>
            <a:ext cx="1898248" cy="3217762"/>
          </a:xfrm>
          <a:prstGeom prst="rect">
            <a:avLst/>
          </a:prstGeom>
        </p:spPr>
      </p:pic>
    </p:spTree>
    <p:extLst>
      <p:ext uri="{BB962C8B-B14F-4D97-AF65-F5344CB8AC3E}">
        <p14:creationId xmlns:p14="http://schemas.microsoft.com/office/powerpoint/2010/main" val="298338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8"/>
                                        </p:tgtEl>
                                        <p:attrNameLst>
                                          <p:attrName>r</p:attrName>
                                        </p:attrNameLst>
                                      </p:cBhvr>
                                    </p:animRot>
                                    <p:animRot by="-240000">
                                      <p:cBhvr>
                                        <p:cTn id="13" dur="200" fill="hold">
                                          <p:stCondLst>
                                            <p:cond delay="200"/>
                                          </p:stCondLst>
                                        </p:cTn>
                                        <p:tgtEl>
                                          <p:spTgt spid="8"/>
                                        </p:tgtEl>
                                        <p:attrNameLst>
                                          <p:attrName>r</p:attrName>
                                        </p:attrNameLst>
                                      </p:cBhvr>
                                    </p:animRot>
                                    <p:animRot by="240000">
                                      <p:cBhvr>
                                        <p:cTn id="14" dur="200" fill="hold">
                                          <p:stCondLst>
                                            <p:cond delay="400"/>
                                          </p:stCondLst>
                                        </p:cTn>
                                        <p:tgtEl>
                                          <p:spTgt spid="8"/>
                                        </p:tgtEl>
                                        <p:attrNameLst>
                                          <p:attrName>r</p:attrName>
                                        </p:attrNameLst>
                                      </p:cBhvr>
                                    </p:animRot>
                                    <p:animRot by="-240000">
                                      <p:cBhvr>
                                        <p:cTn id="15" dur="200" fill="hold">
                                          <p:stCondLst>
                                            <p:cond delay="600"/>
                                          </p:stCondLst>
                                        </p:cTn>
                                        <p:tgtEl>
                                          <p:spTgt spid="8"/>
                                        </p:tgtEl>
                                        <p:attrNameLst>
                                          <p:attrName>r</p:attrName>
                                        </p:attrNameLst>
                                      </p:cBhvr>
                                    </p:animRot>
                                    <p:animRot by="120000">
                                      <p:cBhvr>
                                        <p:cTn id="16" dur="200" fill="hold">
                                          <p:stCondLst>
                                            <p:cond delay="800"/>
                                          </p:stCondLst>
                                        </p:cTn>
                                        <p:tgtEl>
                                          <p:spTgt spid="8"/>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9"/>
                                        </p:tgtEl>
                                        <p:attrNameLst>
                                          <p:attrName>r</p:attrName>
                                        </p:attrNameLst>
                                      </p:cBhvr>
                                    </p:animRot>
                                    <p:animRot by="-240000">
                                      <p:cBhvr>
                                        <p:cTn id="19" dur="200" fill="hold">
                                          <p:stCondLst>
                                            <p:cond delay="200"/>
                                          </p:stCondLst>
                                        </p:cTn>
                                        <p:tgtEl>
                                          <p:spTgt spid="9"/>
                                        </p:tgtEl>
                                        <p:attrNameLst>
                                          <p:attrName>r</p:attrName>
                                        </p:attrNameLst>
                                      </p:cBhvr>
                                    </p:animRot>
                                    <p:animRot by="240000">
                                      <p:cBhvr>
                                        <p:cTn id="20" dur="200" fill="hold">
                                          <p:stCondLst>
                                            <p:cond delay="400"/>
                                          </p:stCondLst>
                                        </p:cTn>
                                        <p:tgtEl>
                                          <p:spTgt spid="9"/>
                                        </p:tgtEl>
                                        <p:attrNameLst>
                                          <p:attrName>r</p:attrName>
                                        </p:attrNameLst>
                                      </p:cBhvr>
                                    </p:animRot>
                                    <p:animRot by="-240000">
                                      <p:cBhvr>
                                        <p:cTn id="21" dur="200" fill="hold">
                                          <p:stCondLst>
                                            <p:cond delay="600"/>
                                          </p:stCondLst>
                                        </p:cTn>
                                        <p:tgtEl>
                                          <p:spTgt spid="9"/>
                                        </p:tgtEl>
                                        <p:attrNameLst>
                                          <p:attrName>r</p:attrName>
                                        </p:attrNameLst>
                                      </p:cBhvr>
                                    </p:animRot>
                                    <p:animRot by="120000">
                                      <p:cBhvr>
                                        <p:cTn id="22"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6EEB551-E629-B9B9-8763-3F89B1735BAF}"/>
              </a:ext>
            </a:extLst>
          </p:cNvPr>
          <p:cNvPicPr>
            <a:picLocks noChangeAspect="1"/>
          </p:cNvPicPr>
          <p:nvPr/>
        </p:nvPicPr>
        <p:blipFill>
          <a:blip r:embed="rId3"/>
          <a:stretch>
            <a:fillRect/>
          </a:stretch>
        </p:blipFill>
        <p:spPr>
          <a:xfrm>
            <a:off x="0" y="1259"/>
            <a:ext cx="12192000" cy="6855479"/>
          </a:xfrm>
          <a:prstGeom prst="rect">
            <a:avLst/>
          </a:prstGeom>
        </p:spPr>
      </p:pic>
      <p:pic>
        <p:nvPicPr>
          <p:cNvPr id="7" name="Picture 6" descr="A group of colorful lines&#10;&#10;Description automatically generated">
            <a:extLst>
              <a:ext uri="{FF2B5EF4-FFF2-40B4-BE49-F238E27FC236}">
                <a16:creationId xmlns:a16="http://schemas.microsoft.com/office/drawing/2014/main" id="{93659BF4-F401-9B78-CE7A-066BCDFD6D4B}"/>
              </a:ext>
            </a:extLst>
          </p:cNvPr>
          <p:cNvPicPr>
            <a:picLocks noChangeAspect="1"/>
          </p:cNvPicPr>
          <p:nvPr/>
        </p:nvPicPr>
        <p:blipFill>
          <a:blip r:embed="rId4"/>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11104B98-CA36-3EAD-E92D-1FEFFB682614}"/>
              </a:ext>
            </a:extLst>
          </p:cNvPr>
          <p:cNvPicPr>
            <a:picLocks noChangeAspect="1"/>
          </p:cNvPicPr>
          <p:nvPr/>
        </p:nvPicPr>
        <p:blipFill>
          <a:blip r:embed="rId5"/>
          <a:stretch>
            <a:fillRect/>
          </a:stretch>
        </p:blipFill>
        <p:spPr>
          <a:xfrm>
            <a:off x="0" y="1260"/>
            <a:ext cx="12194242" cy="6856740"/>
          </a:xfrm>
          <a:prstGeom prst="rect">
            <a:avLst/>
          </a:prstGeom>
        </p:spPr>
      </p:pic>
      <p:pic>
        <p:nvPicPr>
          <p:cNvPr id="8" name="Picture 7" descr="A green outline of a map&#10;&#10;Description automatically generated">
            <a:extLst>
              <a:ext uri="{FF2B5EF4-FFF2-40B4-BE49-F238E27FC236}">
                <a16:creationId xmlns:a16="http://schemas.microsoft.com/office/drawing/2014/main" id="{105C2C3A-DEF1-84B5-4A1A-FBFD8516E15B}"/>
              </a:ext>
            </a:extLst>
          </p:cNvPr>
          <p:cNvPicPr>
            <a:picLocks noChangeAspect="1"/>
          </p:cNvPicPr>
          <p:nvPr/>
        </p:nvPicPr>
        <p:blipFill rotWithShape="1">
          <a:blip r:embed="rId6"/>
          <a:srcRect l="32826" t="7263" r="32501" b="4122"/>
          <a:stretch/>
        </p:blipFill>
        <p:spPr>
          <a:xfrm>
            <a:off x="4002197" y="499240"/>
            <a:ext cx="4227404" cy="6074980"/>
          </a:xfrm>
          <a:prstGeom prst="rect">
            <a:avLst/>
          </a:prstGeom>
        </p:spPr>
      </p:pic>
      <p:pic>
        <p:nvPicPr>
          <p:cNvPr id="9" name="Picture 8" descr="A group of cell phones with orange pointers&#10;&#10;Description automatically generated">
            <a:extLst>
              <a:ext uri="{FF2B5EF4-FFF2-40B4-BE49-F238E27FC236}">
                <a16:creationId xmlns:a16="http://schemas.microsoft.com/office/drawing/2014/main" id="{7CFF3AE2-C48C-5AE3-C2C6-CF42BBA06F6C}"/>
              </a:ext>
            </a:extLst>
          </p:cNvPr>
          <p:cNvPicPr>
            <a:picLocks noChangeAspect="1"/>
          </p:cNvPicPr>
          <p:nvPr/>
        </p:nvPicPr>
        <p:blipFill rotWithShape="1">
          <a:blip r:embed="rId7"/>
          <a:srcRect l="36121" t="4139" r="59827" b="84515"/>
          <a:stretch/>
        </p:blipFill>
        <p:spPr>
          <a:xfrm>
            <a:off x="4403834" y="283780"/>
            <a:ext cx="493987" cy="777766"/>
          </a:xfrm>
          <a:prstGeom prst="rect">
            <a:avLst/>
          </a:prstGeom>
        </p:spPr>
      </p:pic>
      <p:pic>
        <p:nvPicPr>
          <p:cNvPr id="10" name="Picture 9" descr="A group of cell phones with orange pointers&#10;&#10;Description automatically generated">
            <a:extLst>
              <a:ext uri="{FF2B5EF4-FFF2-40B4-BE49-F238E27FC236}">
                <a16:creationId xmlns:a16="http://schemas.microsoft.com/office/drawing/2014/main" id="{EB1B37F8-42A0-37B8-B1F0-874B20A8BEE3}"/>
              </a:ext>
            </a:extLst>
          </p:cNvPr>
          <p:cNvPicPr>
            <a:picLocks noChangeAspect="1"/>
          </p:cNvPicPr>
          <p:nvPr/>
        </p:nvPicPr>
        <p:blipFill rotWithShape="1">
          <a:blip r:embed="rId7"/>
          <a:srcRect l="36121" t="4139" r="59827" b="84515"/>
          <a:stretch/>
        </p:blipFill>
        <p:spPr>
          <a:xfrm>
            <a:off x="5370785" y="704193"/>
            <a:ext cx="493987" cy="777766"/>
          </a:xfrm>
          <a:prstGeom prst="rect">
            <a:avLst/>
          </a:prstGeom>
        </p:spPr>
      </p:pic>
      <p:pic>
        <p:nvPicPr>
          <p:cNvPr id="11" name="Picture 10" descr="A group of cell phones with orange pointers&#10;&#10;Description automatically generated">
            <a:extLst>
              <a:ext uri="{FF2B5EF4-FFF2-40B4-BE49-F238E27FC236}">
                <a16:creationId xmlns:a16="http://schemas.microsoft.com/office/drawing/2014/main" id="{452A5618-84D2-5340-CBA7-953D69B7D27E}"/>
              </a:ext>
            </a:extLst>
          </p:cNvPr>
          <p:cNvPicPr>
            <a:picLocks noChangeAspect="1"/>
          </p:cNvPicPr>
          <p:nvPr/>
        </p:nvPicPr>
        <p:blipFill rotWithShape="1">
          <a:blip r:embed="rId7"/>
          <a:srcRect l="36121" t="4139" r="59827" b="84515"/>
          <a:stretch/>
        </p:blipFill>
        <p:spPr>
          <a:xfrm>
            <a:off x="4950371" y="1208690"/>
            <a:ext cx="493987" cy="777766"/>
          </a:xfrm>
          <a:prstGeom prst="rect">
            <a:avLst/>
          </a:prstGeom>
        </p:spPr>
      </p:pic>
      <p:pic>
        <p:nvPicPr>
          <p:cNvPr id="12" name="Picture 11" descr="A group of cell phones with orange pointers&#10;&#10;Description automatically generated">
            <a:extLst>
              <a:ext uri="{FF2B5EF4-FFF2-40B4-BE49-F238E27FC236}">
                <a16:creationId xmlns:a16="http://schemas.microsoft.com/office/drawing/2014/main" id="{868001B0-6D02-70E1-9133-8DA1F8A688D4}"/>
              </a:ext>
            </a:extLst>
          </p:cNvPr>
          <p:cNvPicPr>
            <a:picLocks noChangeAspect="1"/>
          </p:cNvPicPr>
          <p:nvPr/>
        </p:nvPicPr>
        <p:blipFill rotWithShape="1">
          <a:blip r:embed="rId7"/>
          <a:srcRect l="36121" t="4139" r="59827" b="84515"/>
          <a:stretch/>
        </p:blipFill>
        <p:spPr>
          <a:xfrm>
            <a:off x="5633543" y="1797270"/>
            <a:ext cx="493987" cy="777766"/>
          </a:xfrm>
          <a:prstGeom prst="rect">
            <a:avLst/>
          </a:prstGeom>
        </p:spPr>
      </p:pic>
      <p:pic>
        <p:nvPicPr>
          <p:cNvPr id="13" name="Picture 12" descr="A group of cell phones with orange pointers&#10;&#10;Description automatically generated">
            <a:extLst>
              <a:ext uri="{FF2B5EF4-FFF2-40B4-BE49-F238E27FC236}">
                <a16:creationId xmlns:a16="http://schemas.microsoft.com/office/drawing/2014/main" id="{2527CAEE-2DDE-A7BE-2C9B-C07A0C069AA6}"/>
              </a:ext>
            </a:extLst>
          </p:cNvPr>
          <p:cNvPicPr>
            <a:picLocks noChangeAspect="1"/>
          </p:cNvPicPr>
          <p:nvPr/>
        </p:nvPicPr>
        <p:blipFill rotWithShape="1">
          <a:blip r:embed="rId7"/>
          <a:srcRect l="36121" t="4139" r="59827" b="84515"/>
          <a:stretch/>
        </p:blipFill>
        <p:spPr>
          <a:xfrm>
            <a:off x="6400798" y="2396360"/>
            <a:ext cx="493987" cy="777766"/>
          </a:xfrm>
          <a:prstGeom prst="rect">
            <a:avLst/>
          </a:prstGeom>
        </p:spPr>
      </p:pic>
      <p:pic>
        <p:nvPicPr>
          <p:cNvPr id="14" name="Picture 13" descr="A group of cell phones with orange pointers&#10;&#10;Description automatically generated">
            <a:extLst>
              <a:ext uri="{FF2B5EF4-FFF2-40B4-BE49-F238E27FC236}">
                <a16:creationId xmlns:a16="http://schemas.microsoft.com/office/drawing/2014/main" id="{32C50208-F96D-A752-D1C4-A588B32EDCA1}"/>
              </a:ext>
            </a:extLst>
          </p:cNvPr>
          <p:cNvPicPr>
            <a:picLocks noChangeAspect="1"/>
          </p:cNvPicPr>
          <p:nvPr/>
        </p:nvPicPr>
        <p:blipFill rotWithShape="1">
          <a:blip r:embed="rId7"/>
          <a:srcRect l="36121" t="4139" r="59827" b="84515"/>
          <a:stretch/>
        </p:blipFill>
        <p:spPr>
          <a:xfrm>
            <a:off x="6663557" y="3058511"/>
            <a:ext cx="493987" cy="777766"/>
          </a:xfrm>
          <a:prstGeom prst="rect">
            <a:avLst/>
          </a:prstGeom>
        </p:spPr>
      </p:pic>
      <p:pic>
        <p:nvPicPr>
          <p:cNvPr id="15" name="Picture 14" descr="A group of cell phones with orange pointers&#10;&#10;Description automatically generated">
            <a:extLst>
              <a:ext uri="{FF2B5EF4-FFF2-40B4-BE49-F238E27FC236}">
                <a16:creationId xmlns:a16="http://schemas.microsoft.com/office/drawing/2014/main" id="{432066EC-373F-80C6-0513-54F0FB182DF4}"/>
              </a:ext>
            </a:extLst>
          </p:cNvPr>
          <p:cNvPicPr>
            <a:picLocks noChangeAspect="1"/>
          </p:cNvPicPr>
          <p:nvPr/>
        </p:nvPicPr>
        <p:blipFill rotWithShape="1">
          <a:blip r:embed="rId7"/>
          <a:srcRect l="36121" t="4139" r="59827" b="84515"/>
          <a:stretch/>
        </p:blipFill>
        <p:spPr>
          <a:xfrm>
            <a:off x="6190591" y="3394842"/>
            <a:ext cx="493987" cy="777766"/>
          </a:xfrm>
          <a:prstGeom prst="rect">
            <a:avLst/>
          </a:prstGeom>
        </p:spPr>
      </p:pic>
      <p:pic>
        <p:nvPicPr>
          <p:cNvPr id="16" name="Picture 15" descr="A group of cell phones with orange pointers&#10;&#10;Description automatically generated">
            <a:extLst>
              <a:ext uri="{FF2B5EF4-FFF2-40B4-BE49-F238E27FC236}">
                <a16:creationId xmlns:a16="http://schemas.microsoft.com/office/drawing/2014/main" id="{A17678AD-3410-D1FF-A2CD-B941C278E5A4}"/>
              </a:ext>
            </a:extLst>
          </p:cNvPr>
          <p:cNvPicPr>
            <a:picLocks noChangeAspect="1"/>
          </p:cNvPicPr>
          <p:nvPr/>
        </p:nvPicPr>
        <p:blipFill rotWithShape="1">
          <a:blip r:embed="rId7"/>
          <a:srcRect l="36121" t="4139" r="59827" b="84515"/>
          <a:stretch/>
        </p:blipFill>
        <p:spPr>
          <a:xfrm>
            <a:off x="6526922" y="4109545"/>
            <a:ext cx="493987" cy="777766"/>
          </a:xfrm>
          <a:prstGeom prst="rect">
            <a:avLst/>
          </a:prstGeom>
        </p:spPr>
      </p:pic>
      <p:pic>
        <p:nvPicPr>
          <p:cNvPr id="17" name="Picture 16" descr="A group of cell phones with orange pointers&#10;&#10;Description automatically generated">
            <a:extLst>
              <a:ext uri="{FF2B5EF4-FFF2-40B4-BE49-F238E27FC236}">
                <a16:creationId xmlns:a16="http://schemas.microsoft.com/office/drawing/2014/main" id="{108DD866-464C-D457-00A5-D7F433D5D387}"/>
              </a:ext>
            </a:extLst>
          </p:cNvPr>
          <p:cNvPicPr>
            <a:picLocks noChangeAspect="1"/>
          </p:cNvPicPr>
          <p:nvPr/>
        </p:nvPicPr>
        <p:blipFill rotWithShape="1">
          <a:blip r:embed="rId7"/>
          <a:srcRect l="36121" t="4139" r="59827" b="84515"/>
          <a:stretch/>
        </p:blipFill>
        <p:spPr>
          <a:xfrm>
            <a:off x="7157543" y="4729655"/>
            <a:ext cx="493987" cy="777766"/>
          </a:xfrm>
          <a:prstGeom prst="rect">
            <a:avLst/>
          </a:prstGeom>
        </p:spPr>
      </p:pic>
      <p:pic>
        <p:nvPicPr>
          <p:cNvPr id="18" name="Picture 17" descr="A group of cell phones with orange pointers&#10;&#10;Description automatically generated">
            <a:extLst>
              <a:ext uri="{FF2B5EF4-FFF2-40B4-BE49-F238E27FC236}">
                <a16:creationId xmlns:a16="http://schemas.microsoft.com/office/drawing/2014/main" id="{A8392D91-B0AD-C89F-787F-A3DD43CC08DA}"/>
              </a:ext>
            </a:extLst>
          </p:cNvPr>
          <p:cNvPicPr>
            <a:picLocks noChangeAspect="1"/>
          </p:cNvPicPr>
          <p:nvPr/>
        </p:nvPicPr>
        <p:blipFill rotWithShape="1">
          <a:blip r:embed="rId7"/>
          <a:srcRect l="36121" t="4139" r="59827" b="84515"/>
          <a:stretch/>
        </p:blipFill>
        <p:spPr>
          <a:xfrm>
            <a:off x="6400798" y="5065986"/>
            <a:ext cx="493987" cy="777766"/>
          </a:xfrm>
          <a:prstGeom prst="rect">
            <a:avLst/>
          </a:prstGeom>
        </p:spPr>
      </p:pic>
      <p:pic>
        <p:nvPicPr>
          <p:cNvPr id="19" name="Picture 18" descr="A group of cell phones with orange pointers&#10;&#10;Description automatically generated">
            <a:extLst>
              <a:ext uri="{FF2B5EF4-FFF2-40B4-BE49-F238E27FC236}">
                <a16:creationId xmlns:a16="http://schemas.microsoft.com/office/drawing/2014/main" id="{67C4B2E1-7641-9FF5-A0A1-993C8F93F03E}"/>
              </a:ext>
            </a:extLst>
          </p:cNvPr>
          <p:cNvPicPr>
            <a:picLocks noChangeAspect="1"/>
          </p:cNvPicPr>
          <p:nvPr/>
        </p:nvPicPr>
        <p:blipFill rotWithShape="1">
          <a:blip r:embed="rId7"/>
          <a:srcRect l="36121" t="4139" r="59827" b="84515"/>
          <a:stretch/>
        </p:blipFill>
        <p:spPr>
          <a:xfrm>
            <a:off x="5675584" y="5286704"/>
            <a:ext cx="493987" cy="777766"/>
          </a:xfrm>
          <a:prstGeom prst="rect">
            <a:avLst/>
          </a:prstGeom>
        </p:spPr>
      </p:pic>
      <p:pic>
        <p:nvPicPr>
          <p:cNvPr id="20" name="Picture 19" descr="A group of cell phones with orange pointers&#10;&#10;Description automatically generated">
            <a:extLst>
              <a:ext uri="{FF2B5EF4-FFF2-40B4-BE49-F238E27FC236}">
                <a16:creationId xmlns:a16="http://schemas.microsoft.com/office/drawing/2014/main" id="{01AF6242-9931-0E2D-60FE-A385FDA55D46}"/>
              </a:ext>
            </a:extLst>
          </p:cNvPr>
          <p:cNvPicPr>
            <a:picLocks noChangeAspect="1"/>
          </p:cNvPicPr>
          <p:nvPr/>
        </p:nvPicPr>
        <p:blipFill rotWithShape="1">
          <a:blip r:embed="rId7"/>
          <a:srcRect l="36121" t="4139" r="59827" b="84515"/>
          <a:stretch/>
        </p:blipFill>
        <p:spPr>
          <a:xfrm>
            <a:off x="5065984" y="5580994"/>
            <a:ext cx="493987" cy="777766"/>
          </a:xfrm>
          <a:prstGeom prst="rect">
            <a:avLst/>
          </a:prstGeom>
        </p:spPr>
      </p:pic>
      <p:pic>
        <p:nvPicPr>
          <p:cNvPr id="21" name="Picture 20" descr="A group of cell phones with orange pointers&#10;&#10;Description automatically generated">
            <a:extLst>
              <a:ext uri="{FF2B5EF4-FFF2-40B4-BE49-F238E27FC236}">
                <a16:creationId xmlns:a16="http://schemas.microsoft.com/office/drawing/2014/main" id="{3E70626A-B22C-7A51-5A11-78B8C6498DBD}"/>
              </a:ext>
            </a:extLst>
          </p:cNvPr>
          <p:cNvPicPr>
            <a:picLocks noChangeAspect="1"/>
          </p:cNvPicPr>
          <p:nvPr/>
        </p:nvPicPr>
        <p:blipFill rotWithShape="1">
          <a:blip r:embed="rId7"/>
          <a:srcRect l="36121" t="4139" r="59827" b="84515"/>
          <a:stretch/>
        </p:blipFill>
        <p:spPr>
          <a:xfrm>
            <a:off x="5707115" y="4288221"/>
            <a:ext cx="493987" cy="777766"/>
          </a:xfrm>
          <a:prstGeom prst="rect">
            <a:avLst/>
          </a:prstGeom>
        </p:spPr>
      </p:pic>
      <p:pic>
        <p:nvPicPr>
          <p:cNvPr id="22" name="Picture 21" descr="A group of cell phones with orange pointers&#10;&#10;Description automatically generated">
            <a:extLst>
              <a:ext uri="{FF2B5EF4-FFF2-40B4-BE49-F238E27FC236}">
                <a16:creationId xmlns:a16="http://schemas.microsoft.com/office/drawing/2014/main" id="{D68BA887-1B71-7C0B-D13E-05B91FF3D41B}"/>
              </a:ext>
            </a:extLst>
          </p:cNvPr>
          <p:cNvPicPr>
            <a:picLocks noChangeAspect="1"/>
          </p:cNvPicPr>
          <p:nvPr/>
        </p:nvPicPr>
        <p:blipFill rotWithShape="1">
          <a:blip r:embed="rId7"/>
          <a:srcRect l="36121" t="4139" r="59827" b="84515"/>
          <a:stretch/>
        </p:blipFill>
        <p:spPr>
          <a:xfrm>
            <a:off x="5255170" y="2921876"/>
            <a:ext cx="493987" cy="777766"/>
          </a:xfrm>
          <a:prstGeom prst="rect">
            <a:avLst/>
          </a:prstGeom>
        </p:spPr>
      </p:pic>
      <p:pic>
        <p:nvPicPr>
          <p:cNvPr id="23" name="Picture 22" descr="A group of cell phones with orange pointers&#10;&#10;Description automatically generated">
            <a:extLst>
              <a:ext uri="{FF2B5EF4-FFF2-40B4-BE49-F238E27FC236}">
                <a16:creationId xmlns:a16="http://schemas.microsoft.com/office/drawing/2014/main" id="{65CA0CC9-96E5-ACE2-572B-96BCBF95FC73}"/>
              </a:ext>
            </a:extLst>
          </p:cNvPr>
          <p:cNvPicPr>
            <a:picLocks noChangeAspect="1"/>
          </p:cNvPicPr>
          <p:nvPr/>
        </p:nvPicPr>
        <p:blipFill rotWithShape="1">
          <a:blip r:embed="rId7"/>
          <a:srcRect l="36121" t="4139" r="59827" b="84515"/>
          <a:stretch/>
        </p:blipFill>
        <p:spPr>
          <a:xfrm>
            <a:off x="4687611" y="2596056"/>
            <a:ext cx="493987" cy="777766"/>
          </a:xfrm>
          <a:prstGeom prst="rect">
            <a:avLst/>
          </a:prstGeom>
        </p:spPr>
      </p:pic>
      <p:pic>
        <p:nvPicPr>
          <p:cNvPr id="24" name="Picture 23" descr="A group of cell phones with orange pointers&#10;&#10;Description automatically generated">
            <a:extLst>
              <a:ext uri="{FF2B5EF4-FFF2-40B4-BE49-F238E27FC236}">
                <a16:creationId xmlns:a16="http://schemas.microsoft.com/office/drawing/2014/main" id="{0965CF9A-2CB3-5CC8-0A10-7834256B7029}"/>
              </a:ext>
            </a:extLst>
          </p:cNvPr>
          <p:cNvPicPr>
            <a:picLocks noChangeAspect="1"/>
          </p:cNvPicPr>
          <p:nvPr/>
        </p:nvPicPr>
        <p:blipFill rotWithShape="1">
          <a:blip r:embed="rId7"/>
          <a:srcRect l="36121" t="4139" r="59827" b="84515"/>
          <a:stretch/>
        </p:blipFill>
        <p:spPr>
          <a:xfrm>
            <a:off x="4004439" y="2732691"/>
            <a:ext cx="493987" cy="777766"/>
          </a:xfrm>
          <a:prstGeom prst="rect">
            <a:avLst/>
          </a:prstGeom>
        </p:spPr>
      </p:pic>
    </p:spTree>
    <p:extLst>
      <p:ext uri="{BB962C8B-B14F-4D97-AF65-F5344CB8AC3E}">
        <p14:creationId xmlns:p14="http://schemas.microsoft.com/office/powerpoint/2010/main" val="39202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par>
                                <p:cTn id="85" presetID="16" presetClass="entr" presetSubtype="37"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arn(outVertical)">
                                      <p:cBhvr>
                                        <p:cTn id="87" dur="2000"/>
                                        <p:tgtEl>
                                          <p:spTgt spid="7"/>
                                        </p:tgtEl>
                                      </p:cBhvr>
                                    </p:animEffect>
                                  </p:childTnLst>
                                </p:cTn>
                              </p:par>
                              <p:par>
                                <p:cTn id="88" presetID="10" presetClass="entr" presetSubtype="0" fill="hold" nodeType="withEffect">
                                  <p:stCondLst>
                                    <p:cond delay="1000"/>
                                  </p:stCondLst>
                                  <p:childTnLst>
                                    <p:set>
                                      <p:cBhvr>
                                        <p:cTn id="89" dur="1" fill="hold">
                                          <p:stCondLst>
                                            <p:cond delay="0"/>
                                          </p:stCondLst>
                                        </p:cTn>
                                        <p:tgtEl>
                                          <p:spTgt spid="5"/>
                                        </p:tgtEl>
                                        <p:attrNameLst>
                                          <p:attrName>style.visibility</p:attrName>
                                        </p:attrNameLst>
                                      </p:cBhvr>
                                      <p:to>
                                        <p:strVal val="visible"/>
                                      </p:to>
                                    </p:set>
                                    <p:animEffect transition="in" filter="fade">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6160D66-D7F3-4EB4-DE8B-95A556545DF7}"/>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2187679-EA9F-CA86-620F-37F33014F228}"/>
              </a:ext>
            </a:extLst>
          </p:cNvPr>
          <p:cNvPicPr>
            <a:picLocks noChangeAspect="1"/>
          </p:cNvPicPr>
          <p:nvPr/>
        </p:nvPicPr>
        <p:blipFill>
          <a:blip r:embed="rId4"/>
          <a:stretch>
            <a:fillRect/>
          </a:stretch>
        </p:blipFill>
        <p:spPr>
          <a:xfrm>
            <a:off x="-1" y="1260"/>
            <a:ext cx="12192001" cy="6855480"/>
          </a:xfrm>
          <a:prstGeom prst="rect">
            <a:avLst/>
          </a:prstGeom>
        </p:spPr>
      </p:pic>
      <p:pic>
        <p:nvPicPr>
          <p:cNvPr id="8" name="Picture 7" descr="A group of different electronic devices&#10;&#10;Description automatically generated">
            <a:extLst>
              <a:ext uri="{FF2B5EF4-FFF2-40B4-BE49-F238E27FC236}">
                <a16:creationId xmlns:a16="http://schemas.microsoft.com/office/drawing/2014/main" id="{675FB4FB-0F93-6594-124B-82D7FFA5CF48}"/>
              </a:ext>
            </a:extLst>
          </p:cNvPr>
          <p:cNvPicPr>
            <a:picLocks noChangeAspect="1"/>
          </p:cNvPicPr>
          <p:nvPr/>
        </p:nvPicPr>
        <p:blipFill rotWithShape="1">
          <a:blip r:embed="rId5"/>
          <a:srcRect l="2812" t="13318" r="70785" b="54453"/>
          <a:stretch/>
        </p:blipFill>
        <p:spPr>
          <a:xfrm>
            <a:off x="342900" y="914400"/>
            <a:ext cx="3219450" cy="2209800"/>
          </a:xfrm>
          <a:prstGeom prst="rect">
            <a:avLst/>
          </a:prstGeom>
        </p:spPr>
      </p:pic>
      <p:pic>
        <p:nvPicPr>
          <p:cNvPr id="9" name="Picture 8" descr="A group of different electronic devices&#10;&#10;Description automatically generated">
            <a:extLst>
              <a:ext uri="{FF2B5EF4-FFF2-40B4-BE49-F238E27FC236}">
                <a16:creationId xmlns:a16="http://schemas.microsoft.com/office/drawing/2014/main" id="{975D8525-3DB8-911B-42D4-629D2814E8D8}"/>
              </a:ext>
            </a:extLst>
          </p:cNvPr>
          <p:cNvPicPr>
            <a:picLocks noChangeAspect="1"/>
          </p:cNvPicPr>
          <p:nvPr/>
        </p:nvPicPr>
        <p:blipFill rotWithShape="1">
          <a:blip r:embed="rId5"/>
          <a:srcRect l="32027" t="5507" r="45753" b="62263"/>
          <a:stretch/>
        </p:blipFill>
        <p:spPr>
          <a:xfrm>
            <a:off x="3905250" y="378854"/>
            <a:ext cx="2709392" cy="2209800"/>
          </a:xfrm>
          <a:prstGeom prst="rect">
            <a:avLst/>
          </a:prstGeom>
        </p:spPr>
      </p:pic>
      <p:pic>
        <p:nvPicPr>
          <p:cNvPr id="10" name="Picture 9" descr="A group of different electronic devices&#10;&#10;Description automatically generated">
            <a:extLst>
              <a:ext uri="{FF2B5EF4-FFF2-40B4-BE49-F238E27FC236}">
                <a16:creationId xmlns:a16="http://schemas.microsoft.com/office/drawing/2014/main" id="{414DCA6E-F060-2FBB-BAB1-0F60A0F570A4}"/>
              </a:ext>
            </a:extLst>
          </p:cNvPr>
          <p:cNvPicPr>
            <a:picLocks noChangeAspect="1"/>
          </p:cNvPicPr>
          <p:nvPr/>
        </p:nvPicPr>
        <p:blipFill rotWithShape="1">
          <a:blip r:embed="rId5"/>
          <a:srcRect l="59523" t="2760" r="27123" b="65010"/>
          <a:stretch/>
        </p:blipFill>
        <p:spPr>
          <a:xfrm>
            <a:off x="7258050" y="190500"/>
            <a:ext cx="1628373" cy="2209800"/>
          </a:xfrm>
          <a:prstGeom prst="rect">
            <a:avLst/>
          </a:prstGeom>
        </p:spPr>
      </p:pic>
      <p:pic>
        <p:nvPicPr>
          <p:cNvPr id="11" name="Picture 10" descr="A group of different electronic devices&#10;&#10;Description automatically generated">
            <a:extLst>
              <a:ext uri="{FF2B5EF4-FFF2-40B4-BE49-F238E27FC236}">
                <a16:creationId xmlns:a16="http://schemas.microsoft.com/office/drawing/2014/main" id="{90A02C02-071B-FAB2-555D-727490CB859A}"/>
              </a:ext>
            </a:extLst>
          </p:cNvPr>
          <p:cNvPicPr>
            <a:picLocks noChangeAspect="1"/>
          </p:cNvPicPr>
          <p:nvPr/>
        </p:nvPicPr>
        <p:blipFill rotWithShape="1">
          <a:blip r:embed="rId5"/>
          <a:srcRect l="80457" t="8873" r="4904" b="50007"/>
          <a:stretch/>
        </p:blipFill>
        <p:spPr>
          <a:xfrm>
            <a:off x="9810750" y="609600"/>
            <a:ext cx="1785065" cy="2819400"/>
          </a:xfrm>
          <a:prstGeom prst="rect">
            <a:avLst/>
          </a:prstGeom>
        </p:spPr>
      </p:pic>
      <p:pic>
        <p:nvPicPr>
          <p:cNvPr id="12" name="Picture 11" descr="A group of different electronic devices&#10;&#10;Description automatically generated">
            <a:extLst>
              <a:ext uri="{FF2B5EF4-FFF2-40B4-BE49-F238E27FC236}">
                <a16:creationId xmlns:a16="http://schemas.microsoft.com/office/drawing/2014/main" id="{9315CC94-3FBC-76F5-D22E-AE753C76A8BD}"/>
              </a:ext>
            </a:extLst>
          </p:cNvPr>
          <p:cNvPicPr>
            <a:picLocks noChangeAspect="1"/>
          </p:cNvPicPr>
          <p:nvPr/>
        </p:nvPicPr>
        <p:blipFill rotWithShape="1">
          <a:blip r:embed="rId5"/>
          <a:srcRect l="4531" t="54438" r="70785" b="5803"/>
          <a:stretch/>
        </p:blipFill>
        <p:spPr>
          <a:xfrm>
            <a:off x="552450" y="3733801"/>
            <a:ext cx="3009900" cy="2726028"/>
          </a:xfrm>
          <a:prstGeom prst="rect">
            <a:avLst/>
          </a:prstGeom>
        </p:spPr>
      </p:pic>
      <p:pic>
        <p:nvPicPr>
          <p:cNvPr id="13" name="Picture 12" descr="A group of different electronic devices&#10;&#10;Description automatically generated">
            <a:extLst>
              <a:ext uri="{FF2B5EF4-FFF2-40B4-BE49-F238E27FC236}">
                <a16:creationId xmlns:a16="http://schemas.microsoft.com/office/drawing/2014/main" id="{BA090A35-0C90-C90A-2420-6510A7D2ECE9}"/>
              </a:ext>
            </a:extLst>
          </p:cNvPr>
          <p:cNvPicPr>
            <a:picLocks noChangeAspect="1"/>
          </p:cNvPicPr>
          <p:nvPr/>
        </p:nvPicPr>
        <p:blipFill rotWithShape="1">
          <a:blip r:embed="rId5"/>
          <a:srcRect l="33745" t="63294" r="50007" b="4383"/>
          <a:stretch/>
        </p:blipFill>
        <p:spPr>
          <a:xfrm>
            <a:off x="4114800" y="4340986"/>
            <a:ext cx="1981200" cy="2216238"/>
          </a:xfrm>
          <a:prstGeom prst="rect">
            <a:avLst/>
          </a:prstGeom>
        </p:spPr>
      </p:pic>
      <p:pic>
        <p:nvPicPr>
          <p:cNvPr id="14" name="Picture 13" descr="A group of different electronic devices&#10;&#10;Description automatically generated">
            <a:extLst>
              <a:ext uri="{FF2B5EF4-FFF2-40B4-BE49-F238E27FC236}">
                <a16:creationId xmlns:a16="http://schemas.microsoft.com/office/drawing/2014/main" id="{49D7B1BE-5A50-A35B-EC2C-4CC3A02C20AB}"/>
              </a:ext>
            </a:extLst>
          </p:cNvPr>
          <p:cNvPicPr>
            <a:picLocks noChangeAspect="1"/>
          </p:cNvPicPr>
          <p:nvPr/>
        </p:nvPicPr>
        <p:blipFill rotWithShape="1">
          <a:blip r:embed="rId5"/>
          <a:srcRect l="52154" t="60241" r="34541" b="2775"/>
          <a:stretch/>
        </p:blipFill>
        <p:spPr>
          <a:xfrm>
            <a:off x="6359612" y="4131692"/>
            <a:ext cx="1622338" cy="2535808"/>
          </a:xfrm>
          <a:prstGeom prst="rect">
            <a:avLst/>
          </a:prstGeom>
        </p:spPr>
      </p:pic>
      <p:pic>
        <p:nvPicPr>
          <p:cNvPr id="15" name="Picture 14" descr="A group of different electronic devices&#10;&#10;Description automatically generated">
            <a:extLst>
              <a:ext uri="{FF2B5EF4-FFF2-40B4-BE49-F238E27FC236}">
                <a16:creationId xmlns:a16="http://schemas.microsoft.com/office/drawing/2014/main" id="{3DC406CE-1C3E-FC91-6DF5-CA0C5365CFDB}"/>
              </a:ext>
            </a:extLst>
          </p:cNvPr>
          <p:cNvPicPr>
            <a:picLocks noChangeAspect="1"/>
          </p:cNvPicPr>
          <p:nvPr/>
        </p:nvPicPr>
        <p:blipFill rotWithShape="1">
          <a:blip r:embed="rId5"/>
          <a:srcRect l="70771" t="58880" r="4183" b="4136"/>
          <a:stretch/>
        </p:blipFill>
        <p:spPr>
          <a:xfrm>
            <a:off x="8629652" y="4038320"/>
            <a:ext cx="3054033" cy="2535808"/>
          </a:xfrm>
          <a:prstGeom prst="rect">
            <a:avLst/>
          </a:prstGeom>
        </p:spPr>
      </p:pic>
    </p:spTree>
    <p:extLst>
      <p:ext uri="{BB962C8B-B14F-4D97-AF65-F5344CB8AC3E}">
        <p14:creationId xmlns:p14="http://schemas.microsoft.com/office/powerpoint/2010/main" val="80467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gtEl>
                                        <p:attrNameLst>
                                          <p:attrName>r</p:attrName>
                                        </p:attrNameLst>
                                      </p:cBhvr>
                                    </p:animRot>
                                    <p:animRot by="-240000">
                                      <p:cBhvr>
                                        <p:cTn id="13" dur="200" fill="hold">
                                          <p:stCondLst>
                                            <p:cond delay="200"/>
                                          </p:stCondLst>
                                        </p:cTn>
                                        <p:tgtEl>
                                          <p:spTgt spid="9"/>
                                        </p:tgtEl>
                                        <p:attrNameLst>
                                          <p:attrName>r</p:attrName>
                                        </p:attrNameLst>
                                      </p:cBhvr>
                                    </p:animRot>
                                    <p:animRot by="240000">
                                      <p:cBhvr>
                                        <p:cTn id="14" dur="200" fill="hold">
                                          <p:stCondLst>
                                            <p:cond delay="400"/>
                                          </p:stCondLst>
                                        </p:cTn>
                                        <p:tgtEl>
                                          <p:spTgt spid="9"/>
                                        </p:tgtEl>
                                        <p:attrNameLst>
                                          <p:attrName>r</p:attrName>
                                        </p:attrNameLst>
                                      </p:cBhvr>
                                    </p:animRot>
                                    <p:animRot by="-240000">
                                      <p:cBhvr>
                                        <p:cTn id="15" dur="200" fill="hold">
                                          <p:stCondLst>
                                            <p:cond delay="600"/>
                                          </p:stCondLst>
                                        </p:cTn>
                                        <p:tgtEl>
                                          <p:spTgt spid="9"/>
                                        </p:tgtEl>
                                        <p:attrNameLst>
                                          <p:attrName>r</p:attrName>
                                        </p:attrNameLst>
                                      </p:cBhvr>
                                    </p:animRot>
                                    <p:animRot by="120000">
                                      <p:cBhvr>
                                        <p:cTn id="16" dur="200" fill="hold">
                                          <p:stCondLst>
                                            <p:cond delay="800"/>
                                          </p:stCondLst>
                                        </p:cTn>
                                        <p:tgtEl>
                                          <p:spTgt spid="9"/>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0"/>
                                        </p:tgtEl>
                                        <p:attrNameLst>
                                          <p:attrName>r</p:attrName>
                                        </p:attrNameLst>
                                      </p:cBhvr>
                                    </p:animRot>
                                    <p:animRot by="-240000">
                                      <p:cBhvr>
                                        <p:cTn id="19" dur="200" fill="hold">
                                          <p:stCondLst>
                                            <p:cond delay="200"/>
                                          </p:stCondLst>
                                        </p:cTn>
                                        <p:tgtEl>
                                          <p:spTgt spid="10"/>
                                        </p:tgtEl>
                                        <p:attrNameLst>
                                          <p:attrName>r</p:attrName>
                                        </p:attrNameLst>
                                      </p:cBhvr>
                                    </p:animRot>
                                    <p:animRot by="240000">
                                      <p:cBhvr>
                                        <p:cTn id="20" dur="200" fill="hold">
                                          <p:stCondLst>
                                            <p:cond delay="400"/>
                                          </p:stCondLst>
                                        </p:cTn>
                                        <p:tgtEl>
                                          <p:spTgt spid="10"/>
                                        </p:tgtEl>
                                        <p:attrNameLst>
                                          <p:attrName>r</p:attrName>
                                        </p:attrNameLst>
                                      </p:cBhvr>
                                    </p:animRot>
                                    <p:animRot by="-240000">
                                      <p:cBhvr>
                                        <p:cTn id="21" dur="200" fill="hold">
                                          <p:stCondLst>
                                            <p:cond delay="600"/>
                                          </p:stCondLst>
                                        </p:cTn>
                                        <p:tgtEl>
                                          <p:spTgt spid="10"/>
                                        </p:tgtEl>
                                        <p:attrNameLst>
                                          <p:attrName>r</p:attrName>
                                        </p:attrNameLst>
                                      </p:cBhvr>
                                    </p:animRot>
                                    <p:animRot by="120000">
                                      <p:cBhvr>
                                        <p:cTn id="22" dur="200" fill="hold">
                                          <p:stCondLst>
                                            <p:cond delay="800"/>
                                          </p:stCondLst>
                                        </p:cTn>
                                        <p:tgtEl>
                                          <p:spTgt spid="10"/>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1"/>
                                        </p:tgtEl>
                                        <p:attrNameLst>
                                          <p:attrName>r</p:attrName>
                                        </p:attrNameLst>
                                      </p:cBhvr>
                                    </p:animRot>
                                    <p:animRot by="-240000">
                                      <p:cBhvr>
                                        <p:cTn id="25" dur="200" fill="hold">
                                          <p:stCondLst>
                                            <p:cond delay="200"/>
                                          </p:stCondLst>
                                        </p:cTn>
                                        <p:tgtEl>
                                          <p:spTgt spid="11"/>
                                        </p:tgtEl>
                                        <p:attrNameLst>
                                          <p:attrName>r</p:attrName>
                                        </p:attrNameLst>
                                      </p:cBhvr>
                                    </p:animRot>
                                    <p:animRot by="240000">
                                      <p:cBhvr>
                                        <p:cTn id="26" dur="200" fill="hold">
                                          <p:stCondLst>
                                            <p:cond delay="400"/>
                                          </p:stCondLst>
                                        </p:cTn>
                                        <p:tgtEl>
                                          <p:spTgt spid="11"/>
                                        </p:tgtEl>
                                        <p:attrNameLst>
                                          <p:attrName>r</p:attrName>
                                        </p:attrNameLst>
                                      </p:cBhvr>
                                    </p:animRot>
                                    <p:animRot by="-240000">
                                      <p:cBhvr>
                                        <p:cTn id="27" dur="200" fill="hold">
                                          <p:stCondLst>
                                            <p:cond delay="600"/>
                                          </p:stCondLst>
                                        </p:cTn>
                                        <p:tgtEl>
                                          <p:spTgt spid="11"/>
                                        </p:tgtEl>
                                        <p:attrNameLst>
                                          <p:attrName>r</p:attrName>
                                        </p:attrNameLst>
                                      </p:cBhvr>
                                    </p:animRot>
                                    <p:animRot by="120000">
                                      <p:cBhvr>
                                        <p:cTn id="28" dur="200" fill="hold">
                                          <p:stCondLst>
                                            <p:cond delay="800"/>
                                          </p:stCondLst>
                                        </p:cTn>
                                        <p:tgtEl>
                                          <p:spTgt spid="11"/>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par>
                                <p:cTn id="35" presetID="32" presetClass="emph" presetSubtype="0" fill="hold" nodeType="withEffect">
                                  <p:stCondLst>
                                    <p:cond delay="0"/>
                                  </p:stCondLst>
                                  <p:childTnLst>
                                    <p:animRot by="120000">
                                      <p:cBhvr>
                                        <p:cTn id="36" dur="100" fill="hold">
                                          <p:stCondLst>
                                            <p:cond delay="0"/>
                                          </p:stCondLst>
                                        </p:cTn>
                                        <p:tgtEl>
                                          <p:spTgt spid="14"/>
                                        </p:tgtEl>
                                        <p:attrNameLst>
                                          <p:attrName>r</p:attrName>
                                        </p:attrNameLst>
                                      </p:cBhvr>
                                    </p:animRot>
                                    <p:animRot by="-240000">
                                      <p:cBhvr>
                                        <p:cTn id="37" dur="200" fill="hold">
                                          <p:stCondLst>
                                            <p:cond delay="200"/>
                                          </p:stCondLst>
                                        </p:cTn>
                                        <p:tgtEl>
                                          <p:spTgt spid="14"/>
                                        </p:tgtEl>
                                        <p:attrNameLst>
                                          <p:attrName>r</p:attrName>
                                        </p:attrNameLst>
                                      </p:cBhvr>
                                    </p:animRot>
                                    <p:animRot by="240000">
                                      <p:cBhvr>
                                        <p:cTn id="38" dur="200" fill="hold">
                                          <p:stCondLst>
                                            <p:cond delay="400"/>
                                          </p:stCondLst>
                                        </p:cTn>
                                        <p:tgtEl>
                                          <p:spTgt spid="14"/>
                                        </p:tgtEl>
                                        <p:attrNameLst>
                                          <p:attrName>r</p:attrName>
                                        </p:attrNameLst>
                                      </p:cBhvr>
                                    </p:animRot>
                                    <p:animRot by="-240000">
                                      <p:cBhvr>
                                        <p:cTn id="39" dur="200" fill="hold">
                                          <p:stCondLst>
                                            <p:cond delay="600"/>
                                          </p:stCondLst>
                                        </p:cTn>
                                        <p:tgtEl>
                                          <p:spTgt spid="14"/>
                                        </p:tgtEl>
                                        <p:attrNameLst>
                                          <p:attrName>r</p:attrName>
                                        </p:attrNameLst>
                                      </p:cBhvr>
                                    </p:animRot>
                                    <p:animRot by="120000">
                                      <p:cBhvr>
                                        <p:cTn id="40" dur="200" fill="hold">
                                          <p:stCondLst>
                                            <p:cond delay="800"/>
                                          </p:stCondLst>
                                        </p:cTn>
                                        <p:tgtEl>
                                          <p:spTgt spid="14"/>
                                        </p:tgtEl>
                                        <p:attrNameLst>
                                          <p:attrName>r</p:attrName>
                                        </p:attrNameLst>
                                      </p:cBhvr>
                                    </p:animRot>
                                  </p:childTnLst>
                                </p:cTn>
                              </p:par>
                              <p:par>
                                <p:cTn id="41" presetID="32" presetClass="emph" presetSubtype="0" fill="hold" nodeType="withEffect">
                                  <p:stCondLst>
                                    <p:cond delay="0"/>
                                  </p:stCondLst>
                                  <p:childTnLst>
                                    <p:animRot by="120000">
                                      <p:cBhvr>
                                        <p:cTn id="42" dur="100" fill="hold">
                                          <p:stCondLst>
                                            <p:cond delay="0"/>
                                          </p:stCondLst>
                                        </p:cTn>
                                        <p:tgtEl>
                                          <p:spTgt spid="13"/>
                                        </p:tgtEl>
                                        <p:attrNameLst>
                                          <p:attrName>r</p:attrName>
                                        </p:attrNameLst>
                                      </p:cBhvr>
                                    </p:animRot>
                                    <p:animRot by="-240000">
                                      <p:cBhvr>
                                        <p:cTn id="43" dur="200" fill="hold">
                                          <p:stCondLst>
                                            <p:cond delay="200"/>
                                          </p:stCondLst>
                                        </p:cTn>
                                        <p:tgtEl>
                                          <p:spTgt spid="13"/>
                                        </p:tgtEl>
                                        <p:attrNameLst>
                                          <p:attrName>r</p:attrName>
                                        </p:attrNameLst>
                                      </p:cBhvr>
                                    </p:animRot>
                                    <p:animRot by="240000">
                                      <p:cBhvr>
                                        <p:cTn id="44" dur="200" fill="hold">
                                          <p:stCondLst>
                                            <p:cond delay="400"/>
                                          </p:stCondLst>
                                        </p:cTn>
                                        <p:tgtEl>
                                          <p:spTgt spid="13"/>
                                        </p:tgtEl>
                                        <p:attrNameLst>
                                          <p:attrName>r</p:attrName>
                                        </p:attrNameLst>
                                      </p:cBhvr>
                                    </p:animRot>
                                    <p:animRot by="-240000">
                                      <p:cBhvr>
                                        <p:cTn id="45" dur="200" fill="hold">
                                          <p:stCondLst>
                                            <p:cond delay="600"/>
                                          </p:stCondLst>
                                        </p:cTn>
                                        <p:tgtEl>
                                          <p:spTgt spid="13"/>
                                        </p:tgtEl>
                                        <p:attrNameLst>
                                          <p:attrName>r</p:attrName>
                                        </p:attrNameLst>
                                      </p:cBhvr>
                                    </p:animRot>
                                    <p:animRot by="120000">
                                      <p:cBhvr>
                                        <p:cTn id="46" dur="200" fill="hold">
                                          <p:stCondLst>
                                            <p:cond delay="800"/>
                                          </p:stCondLst>
                                        </p:cTn>
                                        <p:tgtEl>
                                          <p:spTgt spid="13"/>
                                        </p:tgtEl>
                                        <p:attrNameLst>
                                          <p:attrName>r</p:attrName>
                                        </p:attrNameLst>
                                      </p:cBhvr>
                                    </p:animRot>
                                  </p:childTnLst>
                                </p:cTn>
                              </p:par>
                              <p:par>
                                <p:cTn id="47" presetID="32" presetClass="emph" presetSubtype="0" fill="hold" nodeType="with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DB6E58F-1762-1A5F-D04F-9DBA53BD2C70}"/>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57EC43EF-C96F-53E4-2DE3-FE82E0B328E0}"/>
              </a:ext>
            </a:extLst>
          </p:cNvPr>
          <p:cNvPicPr>
            <a:picLocks noChangeAspect="1"/>
          </p:cNvPicPr>
          <p:nvPr/>
        </p:nvPicPr>
        <p:blipFill>
          <a:blip r:embed="rId4"/>
          <a:stretch>
            <a:fillRect/>
          </a:stretch>
        </p:blipFill>
        <p:spPr>
          <a:xfrm>
            <a:off x="-1" y="1260"/>
            <a:ext cx="12192001" cy="6855480"/>
          </a:xfrm>
          <a:prstGeom prst="rect">
            <a:avLst/>
          </a:prstGeom>
        </p:spPr>
      </p:pic>
      <p:pic>
        <p:nvPicPr>
          <p:cNvPr id="6" name="Picture 5" descr="A white squares with black text&#10;&#10;Description automatically generated">
            <a:extLst>
              <a:ext uri="{FF2B5EF4-FFF2-40B4-BE49-F238E27FC236}">
                <a16:creationId xmlns:a16="http://schemas.microsoft.com/office/drawing/2014/main" id="{67A426B8-899C-8488-072D-F4909631283C}"/>
              </a:ext>
            </a:extLst>
          </p:cNvPr>
          <p:cNvPicPr>
            <a:picLocks noChangeAspect="1"/>
          </p:cNvPicPr>
          <p:nvPr/>
        </p:nvPicPr>
        <p:blipFill rotWithShape="1">
          <a:blip r:embed="rId5"/>
          <a:srcRect l="22932" t="25632" r="58894" b="43331"/>
          <a:stretch/>
        </p:blipFill>
        <p:spPr>
          <a:xfrm>
            <a:off x="2795954" y="1758462"/>
            <a:ext cx="2215662" cy="2127738"/>
          </a:xfrm>
          <a:prstGeom prst="rect">
            <a:avLst/>
          </a:prstGeom>
        </p:spPr>
      </p:pic>
      <p:pic>
        <p:nvPicPr>
          <p:cNvPr id="7" name="Picture 6" descr="A white squares with black text&#10;&#10;Description automatically generated">
            <a:extLst>
              <a:ext uri="{FF2B5EF4-FFF2-40B4-BE49-F238E27FC236}">
                <a16:creationId xmlns:a16="http://schemas.microsoft.com/office/drawing/2014/main" id="{6870F437-2870-616F-F955-430E0BC034A2}"/>
              </a:ext>
            </a:extLst>
          </p:cNvPr>
          <p:cNvPicPr>
            <a:picLocks noChangeAspect="1"/>
          </p:cNvPicPr>
          <p:nvPr/>
        </p:nvPicPr>
        <p:blipFill rotWithShape="1">
          <a:blip r:embed="rId5"/>
          <a:srcRect l="41106" t="25632" r="41105" b="43331"/>
          <a:stretch/>
        </p:blipFill>
        <p:spPr>
          <a:xfrm>
            <a:off x="5011616" y="1758462"/>
            <a:ext cx="2168770" cy="2127738"/>
          </a:xfrm>
          <a:prstGeom prst="rect">
            <a:avLst/>
          </a:prstGeom>
        </p:spPr>
      </p:pic>
      <p:pic>
        <p:nvPicPr>
          <p:cNvPr id="8" name="Picture 7" descr="A white squares with black text&#10;&#10;Description automatically generated">
            <a:extLst>
              <a:ext uri="{FF2B5EF4-FFF2-40B4-BE49-F238E27FC236}">
                <a16:creationId xmlns:a16="http://schemas.microsoft.com/office/drawing/2014/main" id="{7F1596DA-426B-186A-63EB-862E97436DA8}"/>
              </a:ext>
            </a:extLst>
          </p:cNvPr>
          <p:cNvPicPr>
            <a:picLocks noChangeAspect="1"/>
          </p:cNvPicPr>
          <p:nvPr/>
        </p:nvPicPr>
        <p:blipFill rotWithShape="1">
          <a:blip r:embed="rId5"/>
          <a:srcRect l="58894" t="25632" r="22932" b="43331"/>
          <a:stretch/>
        </p:blipFill>
        <p:spPr>
          <a:xfrm>
            <a:off x="7180386" y="1758460"/>
            <a:ext cx="2215660" cy="2127739"/>
          </a:xfrm>
          <a:prstGeom prst="rect">
            <a:avLst/>
          </a:prstGeom>
        </p:spPr>
      </p:pic>
      <p:pic>
        <p:nvPicPr>
          <p:cNvPr id="9" name="Picture 8" descr="A white squares with black text&#10;&#10;Description automatically generated">
            <a:extLst>
              <a:ext uri="{FF2B5EF4-FFF2-40B4-BE49-F238E27FC236}">
                <a16:creationId xmlns:a16="http://schemas.microsoft.com/office/drawing/2014/main" id="{92726679-AB28-991D-BDF7-81CBF5962C8E}"/>
              </a:ext>
            </a:extLst>
          </p:cNvPr>
          <p:cNvPicPr>
            <a:picLocks noChangeAspect="1"/>
          </p:cNvPicPr>
          <p:nvPr/>
        </p:nvPicPr>
        <p:blipFill rotWithShape="1">
          <a:blip r:embed="rId5"/>
          <a:srcRect l="31827" t="56670" r="50000" b="12293"/>
          <a:stretch/>
        </p:blipFill>
        <p:spPr>
          <a:xfrm>
            <a:off x="3880338" y="3886199"/>
            <a:ext cx="2215662" cy="2127738"/>
          </a:xfrm>
          <a:prstGeom prst="rect">
            <a:avLst/>
          </a:prstGeom>
        </p:spPr>
      </p:pic>
      <p:pic>
        <p:nvPicPr>
          <p:cNvPr id="10" name="Picture 9" descr="A white squares with black text&#10;&#10;Description automatically generated">
            <a:extLst>
              <a:ext uri="{FF2B5EF4-FFF2-40B4-BE49-F238E27FC236}">
                <a16:creationId xmlns:a16="http://schemas.microsoft.com/office/drawing/2014/main" id="{456649AC-7EC0-E2CA-174E-2FA1CA4414BF}"/>
              </a:ext>
            </a:extLst>
          </p:cNvPr>
          <p:cNvPicPr>
            <a:picLocks noChangeAspect="1"/>
          </p:cNvPicPr>
          <p:nvPr/>
        </p:nvPicPr>
        <p:blipFill rotWithShape="1">
          <a:blip r:embed="rId5"/>
          <a:srcRect l="50000" t="56670" r="31827" b="12293"/>
          <a:stretch/>
        </p:blipFill>
        <p:spPr>
          <a:xfrm>
            <a:off x="6096000" y="3886198"/>
            <a:ext cx="2215660" cy="2127738"/>
          </a:xfrm>
          <a:prstGeom prst="rect">
            <a:avLst/>
          </a:prstGeom>
        </p:spPr>
      </p:pic>
      <p:pic>
        <p:nvPicPr>
          <p:cNvPr id="11" name="Picture 10" descr="A group of objects on a black background&#10;&#10;Description automatically generated">
            <a:extLst>
              <a:ext uri="{FF2B5EF4-FFF2-40B4-BE49-F238E27FC236}">
                <a16:creationId xmlns:a16="http://schemas.microsoft.com/office/drawing/2014/main" id="{3F479883-4DBB-6AC5-44DB-654580770EF9}"/>
              </a:ext>
            </a:extLst>
          </p:cNvPr>
          <p:cNvPicPr>
            <a:picLocks noChangeAspect="1"/>
          </p:cNvPicPr>
          <p:nvPr/>
        </p:nvPicPr>
        <p:blipFill rotWithShape="1">
          <a:blip r:embed="rId6"/>
          <a:srcRect l="22932" t="26145" r="58894" b="42818"/>
          <a:stretch/>
        </p:blipFill>
        <p:spPr>
          <a:xfrm>
            <a:off x="2795954" y="1793630"/>
            <a:ext cx="2215662" cy="2127739"/>
          </a:xfrm>
          <a:prstGeom prst="rect">
            <a:avLst/>
          </a:prstGeom>
        </p:spPr>
      </p:pic>
      <p:pic>
        <p:nvPicPr>
          <p:cNvPr id="12" name="Picture 11" descr="A group of objects on a black background&#10;&#10;Description automatically generated">
            <a:extLst>
              <a:ext uri="{FF2B5EF4-FFF2-40B4-BE49-F238E27FC236}">
                <a16:creationId xmlns:a16="http://schemas.microsoft.com/office/drawing/2014/main" id="{D5165360-BFCA-BC0E-14A3-EF004D96A6DD}"/>
              </a:ext>
            </a:extLst>
          </p:cNvPr>
          <p:cNvPicPr>
            <a:picLocks noChangeAspect="1"/>
          </p:cNvPicPr>
          <p:nvPr/>
        </p:nvPicPr>
        <p:blipFill rotWithShape="1">
          <a:blip r:embed="rId6"/>
          <a:srcRect l="41106" t="26145" r="41106" b="42818"/>
          <a:stretch/>
        </p:blipFill>
        <p:spPr>
          <a:xfrm>
            <a:off x="5011616" y="1793630"/>
            <a:ext cx="2168770" cy="2127739"/>
          </a:xfrm>
          <a:prstGeom prst="rect">
            <a:avLst/>
          </a:prstGeom>
        </p:spPr>
      </p:pic>
      <p:pic>
        <p:nvPicPr>
          <p:cNvPr id="13" name="Picture 12" descr="A group of objects on a black background&#10;&#10;Description automatically generated">
            <a:extLst>
              <a:ext uri="{FF2B5EF4-FFF2-40B4-BE49-F238E27FC236}">
                <a16:creationId xmlns:a16="http://schemas.microsoft.com/office/drawing/2014/main" id="{FBF2BF92-EF2D-8685-B0DB-FE799E5DCD13}"/>
              </a:ext>
            </a:extLst>
          </p:cNvPr>
          <p:cNvPicPr>
            <a:picLocks noChangeAspect="1"/>
          </p:cNvPicPr>
          <p:nvPr/>
        </p:nvPicPr>
        <p:blipFill rotWithShape="1">
          <a:blip r:embed="rId6"/>
          <a:srcRect l="58894" t="26145" r="22932" b="42818"/>
          <a:stretch/>
        </p:blipFill>
        <p:spPr>
          <a:xfrm>
            <a:off x="7180386" y="1793630"/>
            <a:ext cx="2215660" cy="2127740"/>
          </a:xfrm>
          <a:prstGeom prst="rect">
            <a:avLst/>
          </a:prstGeom>
        </p:spPr>
      </p:pic>
      <p:pic>
        <p:nvPicPr>
          <p:cNvPr id="14" name="Picture 13" descr="A group of objects on a black background&#10;&#10;Description automatically generated">
            <a:extLst>
              <a:ext uri="{FF2B5EF4-FFF2-40B4-BE49-F238E27FC236}">
                <a16:creationId xmlns:a16="http://schemas.microsoft.com/office/drawing/2014/main" id="{817B3F64-7DB9-0A3F-D580-1A66B677F3D1}"/>
              </a:ext>
            </a:extLst>
          </p:cNvPr>
          <p:cNvPicPr>
            <a:picLocks noChangeAspect="1"/>
          </p:cNvPicPr>
          <p:nvPr/>
        </p:nvPicPr>
        <p:blipFill rotWithShape="1">
          <a:blip r:embed="rId6"/>
          <a:srcRect l="31827" t="57182" r="50000" b="11781"/>
          <a:stretch/>
        </p:blipFill>
        <p:spPr>
          <a:xfrm>
            <a:off x="3880338" y="3921370"/>
            <a:ext cx="2215662" cy="2127740"/>
          </a:xfrm>
          <a:prstGeom prst="rect">
            <a:avLst/>
          </a:prstGeom>
        </p:spPr>
      </p:pic>
      <p:pic>
        <p:nvPicPr>
          <p:cNvPr id="15" name="Picture 14" descr="A group of objects on a black background&#10;&#10;Description automatically generated">
            <a:extLst>
              <a:ext uri="{FF2B5EF4-FFF2-40B4-BE49-F238E27FC236}">
                <a16:creationId xmlns:a16="http://schemas.microsoft.com/office/drawing/2014/main" id="{02A45FDF-2BF0-8066-6E6B-F5CD658740FD}"/>
              </a:ext>
            </a:extLst>
          </p:cNvPr>
          <p:cNvPicPr>
            <a:picLocks noChangeAspect="1"/>
          </p:cNvPicPr>
          <p:nvPr/>
        </p:nvPicPr>
        <p:blipFill rotWithShape="1">
          <a:blip r:embed="rId6"/>
          <a:srcRect l="50000" t="57182" r="31827" b="11781"/>
          <a:stretch/>
        </p:blipFill>
        <p:spPr>
          <a:xfrm>
            <a:off x="6096000" y="3921370"/>
            <a:ext cx="2215660" cy="2127740"/>
          </a:xfrm>
          <a:prstGeom prst="rect">
            <a:avLst/>
          </a:prstGeom>
        </p:spPr>
      </p:pic>
    </p:spTree>
    <p:extLst>
      <p:ext uri="{BB962C8B-B14F-4D97-AF65-F5344CB8AC3E}">
        <p14:creationId xmlns:p14="http://schemas.microsoft.com/office/powerpoint/2010/main" val="219026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04EEEA5-350F-29D8-2857-85EACA80D104}"/>
              </a:ext>
            </a:extLst>
          </p:cNvPr>
          <p:cNvPicPr>
            <a:picLocks noChangeAspect="1"/>
          </p:cNvPicPr>
          <p:nvPr/>
        </p:nvPicPr>
        <p:blipFill>
          <a:blip r:embed="rId3"/>
          <a:stretch>
            <a:fillRect/>
          </a:stretch>
        </p:blipFill>
        <p:spPr>
          <a:xfrm>
            <a:off x="0" y="1259"/>
            <a:ext cx="12192000" cy="6855479"/>
          </a:xfrm>
          <a:prstGeom prst="rect">
            <a:avLst/>
          </a:prstGeom>
        </p:spPr>
      </p:pic>
      <p:pic>
        <p:nvPicPr>
          <p:cNvPr id="13" name="Picture 12" descr="A screenshot of a computer&#10;&#10;Description automatically generated">
            <a:extLst>
              <a:ext uri="{FF2B5EF4-FFF2-40B4-BE49-F238E27FC236}">
                <a16:creationId xmlns:a16="http://schemas.microsoft.com/office/drawing/2014/main" id="{A77FB828-1544-986B-0EEF-F9F3375E9287}"/>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black background with a black square&#10;&#10;Description automatically generated with medium confidence">
            <a:extLst>
              <a:ext uri="{FF2B5EF4-FFF2-40B4-BE49-F238E27FC236}">
                <a16:creationId xmlns:a16="http://schemas.microsoft.com/office/drawing/2014/main" id="{AFB581AE-0FCB-BE7C-D192-24E6B30C336E}"/>
              </a:ext>
            </a:extLst>
          </p:cNvPr>
          <p:cNvPicPr>
            <a:picLocks noChangeAspect="1"/>
          </p:cNvPicPr>
          <p:nvPr/>
        </p:nvPicPr>
        <p:blipFill rotWithShape="1">
          <a:blip r:embed="rId5"/>
          <a:srcRect l="9778" t="43711" r="54928" b="50000"/>
          <a:stretch/>
        </p:blipFill>
        <p:spPr>
          <a:xfrm>
            <a:off x="1192193" y="2997843"/>
            <a:ext cx="4303046" cy="431157"/>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EED2568F-FEDE-A458-EF41-B8405EFE527D}"/>
              </a:ext>
            </a:extLst>
          </p:cNvPr>
          <p:cNvPicPr>
            <a:picLocks noChangeAspect="1"/>
          </p:cNvPicPr>
          <p:nvPr/>
        </p:nvPicPr>
        <p:blipFill rotWithShape="1">
          <a:blip r:embed="rId6"/>
          <a:srcRect l="13005" t="5046" r="57349" b="56297"/>
          <a:stretch/>
        </p:blipFill>
        <p:spPr>
          <a:xfrm>
            <a:off x="1585732" y="347241"/>
            <a:ext cx="3615160" cy="2650602"/>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0E082125-08A2-FDF7-48CD-D242B5F31988}"/>
              </a:ext>
            </a:extLst>
          </p:cNvPr>
          <p:cNvPicPr>
            <a:picLocks noChangeAspect="1"/>
          </p:cNvPicPr>
          <p:nvPr/>
        </p:nvPicPr>
        <p:blipFill rotWithShape="1">
          <a:blip r:embed="rId6"/>
          <a:srcRect l="13022" t="51655" r="57332" b="9688"/>
          <a:stretch/>
        </p:blipFill>
        <p:spPr>
          <a:xfrm>
            <a:off x="1585732" y="3541853"/>
            <a:ext cx="3615160" cy="2650602"/>
          </a:xfrm>
          <a:prstGeom prst="rect">
            <a:avLst/>
          </a:prstGeom>
        </p:spPr>
      </p:pic>
      <p:pic>
        <p:nvPicPr>
          <p:cNvPr id="17" name="Picture 16" descr="A screenshot of a computer&#10;&#10;Description automatically generated">
            <a:extLst>
              <a:ext uri="{FF2B5EF4-FFF2-40B4-BE49-F238E27FC236}">
                <a16:creationId xmlns:a16="http://schemas.microsoft.com/office/drawing/2014/main" id="{45CE8693-3AE6-0A20-075D-3B5D36523532}"/>
              </a:ext>
            </a:extLst>
          </p:cNvPr>
          <p:cNvPicPr>
            <a:picLocks noChangeAspect="1"/>
          </p:cNvPicPr>
          <p:nvPr/>
        </p:nvPicPr>
        <p:blipFill rotWithShape="1">
          <a:blip r:embed="rId6"/>
          <a:srcRect l="57322" t="5046" r="12295" b="56297"/>
          <a:stretch/>
        </p:blipFill>
        <p:spPr>
          <a:xfrm>
            <a:off x="6991109" y="347241"/>
            <a:ext cx="3705020" cy="2650602"/>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E55D3CF6-26E7-D0B8-EF42-A2086C6870F4}"/>
              </a:ext>
            </a:extLst>
          </p:cNvPr>
          <p:cNvPicPr>
            <a:picLocks noChangeAspect="1"/>
          </p:cNvPicPr>
          <p:nvPr/>
        </p:nvPicPr>
        <p:blipFill rotWithShape="1">
          <a:blip r:embed="rId6"/>
          <a:srcRect l="57340" t="51655" r="12276" b="9688"/>
          <a:stretch/>
        </p:blipFill>
        <p:spPr>
          <a:xfrm>
            <a:off x="6991107" y="3541853"/>
            <a:ext cx="3705021" cy="2650602"/>
          </a:xfrm>
          <a:prstGeom prst="rect">
            <a:avLst/>
          </a:prstGeom>
        </p:spPr>
      </p:pic>
      <p:pic>
        <p:nvPicPr>
          <p:cNvPr id="19" name="Picture 18" descr="A black background with a black square&#10;&#10;Description automatically generated with medium confidence">
            <a:extLst>
              <a:ext uri="{FF2B5EF4-FFF2-40B4-BE49-F238E27FC236}">
                <a16:creationId xmlns:a16="http://schemas.microsoft.com/office/drawing/2014/main" id="{E45524EC-CF62-2E8A-767F-323B3BD50F16}"/>
              </a:ext>
            </a:extLst>
          </p:cNvPr>
          <p:cNvPicPr>
            <a:picLocks noChangeAspect="1"/>
          </p:cNvPicPr>
          <p:nvPr/>
        </p:nvPicPr>
        <p:blipFill rotWithShape="1">
          <a:blip r:embed="rId5"/>
          <a:srcRect l="10728" t="90329" r="55391" b="3087"/>
          <a:stretch/>
        </p:blipFill>
        <p:spPr>
          <a:xfrm>
            <a:off x="1307939" y="6192455"/>
            <a:ext cx="4130754" cy="451413"/>
          </a:xfrm>
          <a:prstGeom prst="rect">
            <a:avLst/>
          </a:prstGeom>
        </p:spPr>
      </p:pic>
      <p:pic>
        <p:nvPicPr>
          <p:cNvPr id="22" name="Picture 21" descr="A black background with a black square&#10;&#10;Description automatically generated with medium confidence">
            <a:extLst>
              <a:ext uri="{FF2B5EF4-FFF2-40B4-BE49-F238E27FC236}">
                <a16:creationId xmlns:a16="http://schemas.microsoft.com/office/drawing/2014/main" id="{4027959E-37FE-9177-3087-2C9C2A3A1EA2}"/>
              </a:ext>
            </a:extLst>
          </p:cNvPr>
          <p:cNvPicPr>
            <a:picLocks noChangeAspect="1"/>
          </p:cNvPicPr>
          <p:nvPr/>
        </p:nvPicPr>
        <p:blipFill rotWithShape="1">
          <a:blip r:embed="rId5"/>
          <a:srcRect l="56804" t="43711" r="11709" b="50000"/>
          <a:stretch/>
        </p:blipFill>
        <p:spPr>
          <a:xfrm>
            <a:off x="6925586" y="2997842"/>
            <a:ext cx="3838871" cy="431157"/>
          </a:xfrm>
          <a:prstGeom prst="rect">
            <a:avLst/>
          </a:prstGeom>
        </p:spPr>
      </p:pic>
      <p:pic>
        <p:nvPicPr>
          <p:cNvPr id="23" name="Picture 22" descr="A black background with a black square&#10;&#10;Description automatically generated with medium confidence">
            <a:extLst>
              <a:ext uri="{FF2B5EF4-FFF2-40B4-BE49-F238E27FC236}">
                <a16:creationId xmlns:a16="http://schemas.microsoft.com/office/drawing/2014/main" id="{12238401-27F4-0624-9373-22735AC53038}"/>
              </a:ext>
            </a:extLst>
          </p:cNvPr>
          <p:cNvPicPr>
            <a:picLocks noChangeAspect="1"/>
          </p:cNvPicPr>
          <p:nvPr/>
        </p:nvPicPr>
        <p:blipFill rotWithShape="1">
          <a:blip r:embed="rId5"/>
          <a:srcRect l="56283" t="90329" r="10759" b="3087"/>
          <a:stretch/>
        </p:blipFill>
        <p:spPr>
          <a:xfrm>
            <a:off x="6861975" y="6191193"/>
            <a:ext cx="4018227" cy="451413"/>
          </a:xfrm>
          <a:prstGeom prst="rect">
            <a:avLst/>
          </a:prstGeom>
        </p:spPr>
      </p:pic>
    </p:spTree>
    <p:extLst>
      <p:ext uri="{BB962C8B-B14F-4D97-AF65-F5344CB8AC3E}">
        <p14:creationId xmlns:p14="http://schemas.microsoft.com/office/powerpoint/2010/main" val="375477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par>
                                <p:cTn id="8" presetID="1"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in)">
                                      <p:cBhvr>
                                        <p:cTn id="21" dur="500"/>
                                        <p:tgtEl>
                                          <p:spTgt spid="17"/>
                                        </p:tgtEl>
                                      </p:cBhvr>
                                    </p:animEffect>
                                  </p:childTnLst>
                                </p:cTn>
                              </p:par>
                              <p:par>
                                <p:cTn id="22" presetID="1" presetClass="entr" presetSubtype="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83D3A37D-522F-9ED5-B8D6-FB0ED134166E}"/>
              </a:ext>
            </a:extLst>
          </p:cNvPr>
          <p:cNvPicPr>
            <a:picLocks noChangeAspect="1"/>
          </p:cNvPicPr>
          <p:nvPr/>
        </p:nvPicPr>
        <p:blipFill>
          <a:blip r:embed="rId3"/>
          <a:stretch>
            <a:fillRect/>
          </a:stretch>
        </p:blipFill>
        <p:spPr>
          <a:xfrm>
            <a:off x="0" y="1260"/>
            <a:ext cx="12194242" cy="6856740"/>
          </a:xfrm>
          <a:prstGeom prst="rect">
            <a:avLst/>
          </a:prstGeom>
        </p:spPr>
      </p:pic>
      <p:pic>
        <p:nvPicPr>
          <p:cNvPr id="9" name="Picture 8" descr="A cartoon of a child with a sad expression&#10;&#10;Description automatically generated">
            <a:extLst>
              <a:ext uri="{FF2B5EF4-FFF2-40B4-BE49-F238E27FC236}">
                <a16:creationId xmlns:a16="http://schemas.microsoft.com/office/drawing/2014/main" id="{E8682FA2-67E4-222D-7F33-45E52602923A}"/>
              </a:ext>
            </a:extLst>
          </p:cNvPr>
          <p:cNvPicPr>
            <a:picLocks noChangeAspect="1"/>
          </p:cNvPicPr>
          <p:nvPr/>
        </p:nvPicPr>
        <p:blipFill>
          <a:blip r:embed="rId4"/>
          <a:stretch>
            <a:fillRect/>
          </a:stretch>
        </p:blipFill>
        <p:spPr>
          <a:xfrm>
            <a:off x="0" y="1259"/>
            <a:ext cx="12192000" cy="6855479"/>
          </a:xfrm>
          <a:prstGeom prst="rect">
            <a:avLst/>
          </a:prstGeom>
        </p:spPr>
      </p:pic>
      <p:pic>
        <p:nvPicPr>
          <p:cNvPr id="11" name="Picture 10" descr="Cartoon of a child and a child&#10;&#10;Description automatically generated">
            <a:extLst>
              <a:ext uri="{FF2B5EF4-FFF2-40B4-BE49-F238E27FC236}">
                <a16:creationId xmlns:a16="http://schemas.microsoft.com/office/drawing/2014/main" id="{C29B050A-B9F2-3474-8508-328540A0A8C8}"/>
              </a:ext>
            </a:extLst>
          </p:cNvPr>
          <p:cNvPicPr>
            <a:picLocks noChangeAspect="1"/>
          </p:cNvPicPr>
          <p:nvPr/>
        </p:nvPicPr>
        <p:blipFill>
          <a:blip r:embed="rId5"/>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7B13C727-A2D4-5239-3F1D-52C11C0E2FA2}"/>
              </a:ext>
            </a:extLst>
          </p:cNvPr>
          <p:cNvPicPr>
            <a:picLocks noChangeAspect="1"/>
          </p:cNvPicPr>
          <p:nvPr/>
        </p:nvPicPr>
        <p:blipFill rotWithShape="1">
          <a:blip r:embed="rId6"/>
          <a:srcRect l="1544" t="28810" r="76512" b="38438"/>
          <a:stretch/>
        </p:blipFill>
        <p:spPr>
          <a:xfrm>
            <a:off x="188258" y="1976718"/>
            <a:ext cx="2675966" cy="2245658"/>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935D466-987B-91C4-9129-9785876300B7}"/>
              </a:ext>
            </a:extLst>
          </p:cNvPr>
          <p:cNvPicPr>
            <a:picLocks noChangeAspect="1"/>
          </p:cNvPicPr>
          <p:nvPr/>
        </p:nvPicPr>
        <p:blipFill rotWithShape="1">
          <a:blip r:embed="rId7"/>
          <a:srcRect l="20291" t="11160" r="57764" b="58442"/>
          <a:stretch/>
        </p:blipFill>
        <p:spPr>
          <a:xfrm>
            <a:off x="2474258" y="766482"/>
            <a:ext cx="2675965" cy="2084294"/>
          </a:xfrm>
          <a:prstGeom prst="rect">
            <a:avLst/>
          </a:prstGeom>
        </p:spPr>
      </p:pic>
      <p:pic>
        <p:nvPicPr>
          <p:cNvPr id="15" name="Picture 14" descr="A group of white rectangular objects with black text&#10;&#10;Description automatically generated">
            <a:extLst>
              <a:ext uri="{FF2B5EF4-FFF2-40B4-BE49-F238E27FC236}">
                <a16:creationId xmlns:a16="http://schemas.microsoft.com/office/drawing/2014/main" id="{0DA63C2D-90B9-84D2-7B6E-58AA4C1E772E}"/>
              </a:ext>
            </a:extLst>
          </p:cNvPr>
          <p:cNvPicPr>
            <a:picLocks noChangeAspect="1"/>
          </p:cNvPicPr>
          <p:nvPr/>
        </p:nvPicPr>
        <p:blipFill rotWithShape="1">
          <a:blip r:embed="rId6"/>
          <a:srcRect l="39037" t="31163" r="39019" b="38438"/>
          <a:stretch/>
        </p:blipFill>
        <p:spPr>
          <a:xfrm>
            <a:off x="7046258" y="886876"/>
            <a:ext cx="2675962" cy="2084294"/>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E9B826E3-156C-72DA-730F-45608D54B708}"/>
              </a:ext>
            </a:extLst>
          </p:cNvPr>
          <p:cNvPicPr>
            <a:picLocks noChangeAspect="1"/>
          </p:cNvPicPr>
          <p:nvPr/>
        </p:nvPicPr>
        <p:blipFill rotWithShape="1">
          <a:blip r:embed="rId7"/>
          <a:srcRect l="57747" t="12550" r="20308" b="57052"/>
          <a:stretch/>
        </p:blipFill>
        <p:spPr>
          <a:xfrm>
            <a:off x="4755777" y="2083663"/>
            <a:ext cx="2675964" cy="2084294"/>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0725D64B-07CF-CC4E-4DD8-17305D620579}"/>
              </a:ext>
            </a:extLst>
          </p:cNvPr>
          <p:cNvPicPr>
            <a:picLocks noChangeAspect="1"/>
          </p:cNvPicPr>
          <p:nvPr/>
        </p:nvPicPr>
        <p:blipFill rotWithShape="1">
          <a:blip r:embed="rId6"/>
          <a:srcRect l="76492" t="28810" r="1563" b="38438"/>
          <a:stretch/>
        </p:blipFill>
        <p:spPr>
          <a:xfrm>
            <a:off x="9327776" y="1976718"/>
            <a:ext cx="2675966" cy="2245658"/>
          </a:xfrm>
          <a:prstGeom prst="rect">
            <a:avLst/>
          </a:prstGeom>
        </p:spPr>
      </p:pic>
    </p:spTree>
    <p:extLst>
      <p:ext uri="{BB962C8B-B14F-4D97-AF65-F5344CB8AC3E}">
        <p14:creationId xmlns:p14="http://schemas.microsoft.com/office/powerpoint/2010/main" val="183745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le with black text&#10;&#10;Description automatically generated">
            <a:extLst>
              <a:ext uri="{FF2B5EF4-FFF2-40B4-BE49-F238E27FC236}">
                <a16:creationId xmlns:a16="http://schemas.microsoft.com/office/drawing/2014/main" id="{5059A528-5689-6C17-015A-EC6381828682}"/>
              </a:ext>
            </a:extLst>
          </p:cNvPr>
          <p:cNvPicPr>
            <a:picLocks noChangeAspect="1"/>
          </p:cNvPicPr>
          <p:nvPr/>
        </p:nvPicPr>
        <p:blipFill>
          <a:blip r:embed="rId3"/>
          <a:stretch>
            <a:fillRect/>
          </a:stretch>
        </p:blipFill>
        <p:spPr>
          <a:xfrm>
            <a:off x="0" y="1260"/>
            <a:ext cx="12194242" cy="6856740"/>
          </a:xfrm>
          <a:prstGeom prst="rect">
            <a:avLst/>
          </a:prstGeom>
        </p:spPr>
      </p:pic>
      <p:pic>
        <p:nvPicPr>
          <p:cNvPr id="12" name="Picture 11" descr="A cartoon of a child with a sad expression&#10;&#10;Description automatically generated">
            <a:extLst>
              <a:ext uri="{FF2B5EF4-FFF2-40B4-BE49-F238E27FC236}">
                <a16:creationId xmlns:a16="http://schemas.microsoft.com/office/drawing/2014/main" id="{08EF49C5-9C1E-7BC6-4072-596E450F4EBD}"/>
              </a:ext>
            </a:extLst>
          </p:cNvPr>
          <p:cNvPicPr>
            <a:picLocks noChangeAspect="1"/>
          </p:cNvPicPr>
          <p:nvPr/>
        </p:nvPicPr>
        <p:blipFill>
          <a:blip r:embed="rId4"/>
          <a:stretch>
            <a:fillRect/>
          </a:stretch>
        </p:blipFill>
        <p:spPr>
          <a:xfrm>
            <a:off x="0" y="1260"/>
            <a:ext cx="12191998" cy="6855478"/>
          </a:xfrm>
          <a:prstGeom prst="rect">
            <a:avLst/>
          </a:prstGeom>
        </p:spPr>
      </p:pic>
      <p:pic>
        <p:nvPicPr>
          <p:cNvPr id="14" name="Picture 13" descr="Cartoon of a child and a child&#10;&#10;Description automatically generated">
            <a:extLst>
              <a:ext uri="{FF2B5EF4-FFF2-40B4-BE49-F238E27FC236}">
                <a16:creationId xmlns:a16="http://schemas.microsoft.com/office/drawing/2014/main" id="{68ADA4A3-204D-F820-9793-CA39F728EDB4}"/>
              </a:ext>
            </a:extLst>
          </p:cNvPr>
          <p:cNvPicPr>
            <a:picLocks noChangeAspect="1"/>
          </p:cNvPicPr>
          <p:nvPr/>
        </p:nvPicPr>
        <p:blipFill>
          <a:blip r:embed="rId5"/>
          <a:stretch>
            <a:fillRect/>
          </a:stretch>
        </p:blipFill>
        <p:spPr>
          <a:xfrm>
            <a:off x="0" y="1259"/>
            <a:ext cx="12192000" cy="6855479"/>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E0C76346-D0DA-DCA2-25C1-E6EE1E6DCD8E}"/>
              </a:ext>
            </a:extLst>
          </p:cNvPr>
          <p:cNvPicPr>
            <a:picLocks noChangeAspect="1"/>
          </p:cNvPicPr>
          <p:nvPr/>
        </p:nvPicPr>
        <p:blipFill rotWithShape="1">
          <a:blip r:embed="rId6"/>
          <a:srcRect l="1287" t="20951" r="76949" b="38035"/>
          <a:stretch/>
        </p:blipFill>
        <p:spPr>
          <a:xfrm>
            <a:off x="156883" y="1437572"/>
            <a:ext cx="2653552" cy="2811699"/>
          </a:xfrm>
          <a:prstGeom prst="rect">
            <a:avLst/>
          </a:prstGeom>
        </p:spPr>
      </p:pic>
      <p:pic>
        <p:nvPicPr>
          <p:cNvPr id="16" name="Picture 15" descr="A group of white rectangular objects with black text&#10;&#10;Description automatically generated">
            <a:extLst>
              <a:ext uri="{FF2B5EF4-FFF2-40B4-BE49-F238E27FC236}">
                <a16:creationId xmlns:a16="http://schemas.microsoft.com/office/drawing/2014/main" id="{FB773A9D-C28A-DEC3-3920-5DA094A28221}"/>
              </a:ext>
            </a:extLst>
          </p:cNvPr>
          <p:cNvPicPr>
            <a:picLocks noChangeAspect="1"/>
          </p:cNvPicPr>
          <p:nvPr/>
        </p:nvPicPr>
        <p:blipFill rotWithShape="1">
          <a:blip r:embed="rId6"/>
          <a:srcRect l="39044" t="20951" r="39192" b="38035"/>
          <a:stretch/>
        </p:blipFill>
        <p:spPr>
          <a:xfrm>
            <a:off x="4760258" y="1437572"/>
            <a:ext cx="2653553" cy="2811699"/>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7772B501-8F27-491A-730C-9EE6D12E06AA}"/>
              </a:ext>
            </a:extLst>
          </p:cNvPr>
          <p:cNvPicPr>
            <a:picLocks noChangeAspect="1"/>
          </p:cNvPicPr>
          <p:nvPr/>
        </p:nvPicPr>
        <p:blipFill rotWithShape="1">
          <a:blip r:embed="rId6"/>
          <a:srcRect l="76801" t="20951" r="1433" b="38035"/>
          <a:stretch/>
        </p:blipFill>
        <p:spPr>
          <a:xfrm>
            <a:off x="9363634" y="1437572"/>
            <a:ext cx="2653553" cy="2811699"/>
          </a:xfrm>
          <a:prstGeom prst="rect">
            <a:avLst/>
          </a:prstGeom>
        </p:spPr>
      </p:pic>
      <p:pic>
        <p:nvPicPr>
          <p:cNvPr id="10" name="Picture 9" descr="A couple of white speech bubbles&#10;&#10;Description automatically generated">
            <a:extLst>
              <a:ext uri="{FF2B5EF4-FFF2-40B4-BE49-F238E27FC236}">
                <a16:creationId xmlns:a16="http://schemas.microsoft.com/office/drawing/2014/main" id="{DF2FE244-2D5D-937C-F64E-30189D67B811}"/>
              </a:ext>
            </a:extLst>
          </p:cNvPr>
          <p:cNvPicPr>
            <a:picLocks noChangeAspect="1"/>
          </p:cNvPicPr>
          <p:nvPr/>
        </p:nvPicPr>
        <p:blipFill rotWithShape="1">
          <a:blip r:embed="rId7"/>
          <a:srcRect l="20180" t="20966" r="58096" b="48440"/>
          <a:stretch/>
        </p:blipFill>
        <p:spPr>
          <a:xfrm>
            <a:off x="2460813" y="1438835"/>
            <a:ext cx="2649070" cy="2097742"/>
          </a:xfrm>
          <a:prstGeom prst="rect">
            <a:avLst/>
          </a:prstGeom>
        </p:spPr>
      </p:pic>
      <p:pic>
        <p:nvPicPr>
          <p:cNvPr id="15" name="Picture 14" descr="A couple of white speech bubbles&#10;&#10;Description automatically generated">
            <a:extLst>
              <a:ext uri="{FF2B5EF4-FFF2-40B4-BE49-F238E27FC236}">
                <a16:creationId xmlns:a16="http://schemas.microsoft.com/office/drawing/2014/main" id="{4BF71350-5078-0838-D557-8408014C823E}"/>
              </a:ext>
            </a:extLst>
          </p:cNvPr>
          <p:cNvPicPr>
            <a:picLocks noChangeAspect="1"/>
          </p:cNvPicPr>
          <p:nvPr/>
        </p:nvPicPr>
        <p:blipFill rotWithShape="1">
          <a:blip r:embed="rId7"/>
          <a:srcRect l="58077" t="29987" r="20162" b="41380"/>
          <a:stretch/>
        </p:blipFill>
        <p:spPr>
          <a:xfrm>
            <a:off x="7082119" y="2057400"/>
            <a:ext cx="2653552" cy="1963271"/>
          </a:xfrm>
          <a:prstGeom prst="rect">
            <a:avLst/>
          </a:prstGeom>
        </p:spPr>
      </p:pic>
    </p:spTree>
    <p:extLst>
      <p:ext uri="{BB962C8B-B14F-4D97-AF65-F5344CB8AC3E}">
        <p14:creationId xmlns:p14="http://schemas.microsoft.com/office/powerpoint/2010/main" val="170231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ular object with black text&#10;&#10;Description automatically generated">
            <a:extLst>
              <a:ext uri="{FF2B5EF4-FFF2-40B4-BE49-F238E27FC236}">
                <a16:creationId xmlns:a16="http://schemas.microsoft.com/office/drawing/2014/main" id="{566AC59D-5277-C0CB-D754-DAAEAFA5606A}"/>
              </a:ext>
            </a:extLst>
          </p:cNvPr>
          <p:cNvPicPr>
            <a:picLocks noChangeAspect="1"/>
          </p:cNvPicPr>
          <p:nvPr/>
        </p:nvPicPr>
        <p:blipFill>
          <a:blip r:embed="rId3"/>
          <a:stretch>
            <a:fillRect/>
          </a:stretch>
        </p:blipFill>
        <p:spPr>
          <a:xfrm>
            <a:off x="0" y="1260"/>
            <a:ext cx="12194242" cy="685674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03849681-52AA-667B-08B9-7BAD4B670FAF}"/>
              </a:ext>
            </a:extLst>
          </p:cNvPr>
          <p:cNvPicPr>
            <a:picLocks noChangeAspect="1"/>
          </p:cNvPicPr>
          <p:nvPr/>
        </p:nvPicPr>
        <p:blipFill>
          <a:blip r:embed="rId4"/>
          <a:stretch>
            <a:fillRect/>
          </a:stretch>
        </p:blipFill>
        <p:spPr>
          <a:xfrm>
            <a:off x="0" y="1259"/>
            <a:ext cx="12192000" cy="6855479"/>
          </a:xfrm>
          <a:prstGeom prst="rect">
            <a:avLst/>
          </a:prstGeom>
        </p:spPr>
      </p:pic>
      <p:pic>
        <p:nvPicPr>
          <p:cNvPr id="15" name="Picture 14" descr="A cartoon of two people&#10;&#10;Description automatically generated">
            <a:extLst>
              <a:ext uri="{FF2B5EF4-FFF2-40B4-BE49-F238E27FC236}">
                <a16:creationId xmlns:a16="http://schemas.microsoft.com/office/drawing/2014/main" id="{0A584382-A64B-C302-75C7-BF6DB583CDCD}"/>
              </a:ext>
            </a:extLst>
          </p:cNvPr>
          <p:cNvPicPr>
            <a:picLocks noChangeAspect="1"/>
          </p:cNvPicPr>
          <p:nvPr/>
        </p:nvPicPr>
        <p:blipFill>
          <a:blip r:embed="rId5"/>
          <a:stretch>
            <a:fillRect/>
          </a:stretch>
        </p:blipFill>
        <p:spPr>
          <a:xfrm>
            <a:off x="0" y="1260"/>
            <a:ext cx="12191998" cy="6855478"/>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87B738F5-ADAC-065B-3F74-5AFED14E65C2}"/>
              </a:ext>
            </a:extLst>
          </p:cNvPr>
          <p:cNvPicPr>
            <a:picLocks noChangeAspect="1"/>
          </p:cNvPicPr>
          <p:nvPr/>
        </p:nvPicPr>
        <p:blipFill rotWithShape="1">
          <a:blip r:embed="rId6"/>
          <a:srcRect l="40250" t="19593" r="38247" b="50009"/>
          <a:stretch/>
        </p:blipFill>
        <p:spPr>
          <a:xfrm>
            <a:off x="4908178" y="1344704"/>
            <a:ext cx="2622176" cy="2084295"/>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31F0B7A3-DC27-F2B1-16E4-FB5B225EACD9}"/>
              </a:ext>
            </a:extLst>
          </p:cNvPr>
          <p:cNvPicPr>
            <a:picLocks noChangeAspect="1"/>
          </p:cNvPicPr>
          <p:nvPr/>
        </p:nvPicPr>
        <p:blipFill rotWithShape="1">
          <a:blip r:embed="rId7"/>
          <a:srcRect l="21833" t="29202" r="56663" b="40400"/>
          <a:stretch/>
        </p:blipFill>
        <p:spPr>
          <a:xfrm>
            <a:off x="2662518" y="2003612"/>
            <a:ext cx="2622177" cy="2084294"/>
          </a:xfrm>
          <a:prstGeom prst="rect">
            <a:avLst/>
          </a:prstGeom>
        </p:spPr>
      </p:pic>
      <p:pic>
        <p:nvPicPr>
          <p:cNvPr id="18" name="Picture 17" descr="A couple of white rectangular speech bubbles&#10;&#10;Description automatically generated">
            <a:extLst>
              <a:ext uri="{FF2B5EF4-FFF2-40B4-BE49-F238E27FC236}">
                <a16:creationId xmlns:a16="http://schemas.microsoft.com/office/drawing/2014/main" id="{BE1AD569-84CA-8C60-A258-3634EE8E4FC8}"/>
              </a:ext>
            </a:extLst>
          </p:cNvPr>
          <p:cNvPicPr>
            <a:picLocks noChangeAspect="1"/>
          </p:cNvPicPr>
          <p:nvPr/>
        </p:nvPicPr>
        <p:blipFill rotWithShape="1">
          <a:blip r:embed="rId7"/>
          <a:srcRect l="58004" t="29202" r="20493" b="40400"/>
          <a:stretch/>
        </p:blipFill>
        <p:spPr>
          <a:xfrm>
            <a:off x="7073152" y="2003612"/>
            <a:ext cx="2622177" cy="2084294"/>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AC730992-6141-A6F8-7691-B15B29AC208D}"/>
              </a:ext>
            </a:extLst>
          </p:cNvPr>
          <p:cNvPicPr>
            <a:picLocks noChangeAspect="1"/>
          </p:cNvPicPr>
          <p:nvPr/>
        </p:nvPicPr>
        <p:blipFill rotWithShape="1">
          <a:blip r:embed="rId6"/>
          <a:srcRect l="3198" t="19593" r="75298" b="50009"/>
          <a:stretch/>
        </p:blipFill>
        <p:spPr>
          <a:xfrm>
            <a:off x="9318812" y="1344704"/>
            <a:ext cx="2622176" cy="2084295"/>
          </a:xfrm>
          <a:prstGeom prst="rect">
            <a:avLst/>
          </a:prstGeom>
        </p:spPr>
      </p:pic>
      <p:pic>
        <p:nvPicPr>
          <p:cNvPr id="10" name="Picture 9" descr="A group of white rectangular objects with black text&#10;&#10;Description automatically generated">
            <a:extLst>
              <a:ext uri="{FF2B5EF4-FFF2-40B4-BE49-F238E27FC236}">
                <a16:creationId xmlns:a16="http://schemas.microsoft.com/office/drawing/2014/main" id="{BD5FC967-2583-4889-49E5-D7879667CD59}"/>
              </a:ext>
            </a:extLst>
          </p:cNvPr>
          <p:cNvPicPr>
            <a:picLocks noChangeAspect="1"/>
          </p:cNvPicPr>
          <p:nvPr/>
        </p:nvPicPr>
        <p:blipFill rotWithShape="1">
          <a:blip r:embed="rId6"/>
          <a:srcRect l="76420" t="19593" r="2077" b="50009"/>
          <a:stretch/>
        </p:blipFill>
        <p:spPr>
          <a:xfrm>
            <a:off x="389964" y="1343441"/>
            <a:ext cx="2622177" cy="2084295"/>
          </a:xfrm>
          <a:prstGeom prst="rect">
            <a:avLst/>
          </a:prstGeom>
        </p:spPr>
      </p:pic>
    </p:spTree>
    <p:extLst>
      <p:ext uri="{BB962C8B-B14F-4D97-AF65-F5344CB8AC3E}">
        <p14:creationId xmlns:p14="http://schemas.microsoft.com/office/powerpoint/2010/main" val="420310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and black rectangle frame&#10;&#10;Description automatically generated">
            <a:extLst>
              <a:ext uri="{FF2B5EF4-FFF2-40B4-BE49-F238E27FC236}">
                <a16:creationId xmlns:a16="http://schemas.microsoft.com/office/drawing/2014/main" id="{B3973A06-DB80-492D-FCBE-2B8FDD488701}"/>
              </a:ext>
            </a:extLst>
          </p:cNvPr>
          <p:cNvPicPr>
            <a:picLocks noChangeAspect="1"/>
          </p:cNvPicPr>
          <p:nvPr/>
        </p:nvPicPr>
        <p:blipFill>
          <a:blip r:embed="rId3"/>
          <a:stretch>
            <a:fillRect/>
          </a:stretch>
        </p:blipFill>
        <p:spPr>
          <a:xfrm>
            <a:off x="0" y="1259"/>
            <a:ext cx="12192000" cy="6855479"/>
          </a:xfrm>
          <a:prstGeom prst="rect">
            <a:avLst/>
          </a:prstGeom>
        </p:spPr>
      </p:pic>
      <p:pic>
        <p:nvPicPr>
          <p:cNvPr id="4" name="Picture 3" descr="A black background with a black square&#10;&#10;Description automatically generated with medium confidence">
            <a:extLst>
              <a:ext uri="{FF2B5EF4-FFF2-40B4-BE49-F238E27FC236}">
                <a16:creationId xmlns:a16="http://schemas.microsoft.com/office/drawing/2014/main" id="{EA4A808F-3BC4-B10F-5E5C-9DECCDB8FB1E}"/>
              </a:ext>
            </a:extLst>
          </p:cNvPr>
          <p:cNvPicPr>
            <a:picLocks noChangeAspect="1"/>
          </p:cNvPicPr>
          <p:nvPr/>
        </p:nvPicPr>
        <p:blipFill rotWithShape="1">
          <a:blip r:embed="rId4"/>
          <a:srcRect l="39695" t="25194" r="38994" b="66185"/>
          <a:stretch/>
        </p:blipFill>
        <p:spPr>
          <a:xfrm>
            <a:off x="4839629" y="1728438"/>
            <a:ext cx="2598234" cy="591015"/>
          </a:xfrm>
          <a:prstGeom prst="rect">
            <a:avLst/>
          </a:prstGeom>
        </p:spPr>
      </p:pic>
      <p:pic>
        <p:nvPicPr>
          <p:cNvPr id="7" name="Picture 6" descr="A black background with a black square&#10;&#10;Description automatically generated with medium confidence">
            <a:extLst>
              <a:ext uri="{FF2B5EF4-FFF2-40B4-BE49-F238E27FC236}">
                <a16:creationId xmlns:a16="http://schemas.microsoft.com/office/drawing/2014/main" id="{769E06A0-2200-A0FC-04B0-C8EAD58C5D77}"/>
              </a:ext>
            </a:extLst>
          </p:cNvPr>
          <p:cNvPicPr>
            <a:picLocks noChangeAspect="1"/>
          </p:cNvPicPr>
          <p:nvPr/>
        </p:nvPicPr>
        <p:blipFill rotWithShape="1">
          <a:blip r:embed="rId4"/>
          <a:srcRect l="18658" t="33834" r="18781" b="25176"/>
          <a:stretch/>
        </p:blipFill>
        <p:spPr>
          <a:xfrm>
            <a:off x="2274849" y="2319453"/>
            <a:ext cx="7627434" cy="2810108"/>
          </a:xfrm>
          <a:prstGeom prst="rect">
            <a:avLst/>
          </a:prstGeom>
        </p:spPr>
      </p:pic>
      <p:sp>
        <p:nvSpPr>
          <p:cNvPr id="6" name="TextBox 5">
            <a:extLst>
              <a:ext uri="{FF2B5EF4-FFF2-40B4-BE49-F238E27FC236}">
                <a16:creationId xmlns:a16="http://schemas.microsoft.com/office/drawing/2014/main" id="{A00C66EC-9254-52CE-9DEE-EA81F2E306AD}"/>
              </a:ext>
            </a:extLst>
          </p:cNvPr>
          <p:cNvSpPr txBox="1"/>
          <p:nvPr/>
        </p:nvSpPr>
        <p:spPr>
          <a:xfrm>
            <a:off x="2768276" y="2835797"/>
            <a:ext cx="6655443" cy="1815882"/>
          </a:xfrm>
          <a:prstGeom prst="rect">
            <a:avLst/>
          </a:prstGeom>
          <a:noFill/>
        </p:spPr>
        <p:txBody>
          <a:bodyPr wrap="square" rtlCol="0">
            <a:spAutoFit/>
          </a:bodyPr>
          <a:lstStyle/>
          <a:p>
            <a:pPr algn="ctr"/>
            <a:r>
              <a:rPr lang="en-GB" sz="2800" dirty="0">
                <a:effectLst/>
                <a:latin typeface="Fira Sans" panose="020B0503050000020004" pitchFamily="34" charset="0"/>
              </a:rPr>
              <a:t>Note to educators - Add names, words, or even photos to this slide to show learners who they can go to if they have an online safety concern</a:t>
            </a:r>
          </a:p>
        </p:txBody>
      </p:sp>
    </p:spTree>
    <p:extLst>
      <p:ext uri="{BB962C8B-B14F-4D97-AF65-F5344CB8AC3E}">
        <p14:creationId xmlns:p14="http://schemas.microsoft.com/office/powerpoint/2010/main" val="1381397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le with white border&#10;&#10;Description automatically generated">
            <a:extLst>
              <a:ext uri="{FF2B5EF4-FFF2-40B4-BE49-F238E27FC236}">
                <a16:creationId xmlns:a16="http://schemas.microsoft.com/office/drawing/2014/main" id="{959940B4-8F19-E08C-3FBD-8C59593A8CB9}"/>
              </a:ext>
            </a:extLst>
          </p:cNvPr>
          <p:cNvPicPr>
            <a:picLocks noChangeAspect="1"/>
          </p:cNvPicPr>
          <p:nvPr/>
        </p:nvPicPr>
        <p:blipFill>
          <a:blip r:embed="rId3"/>
          <a:stretch>
            <a:fillRect/>
          </a:stretch>
        </p:blipFill>
        <p:spPr>
          <a:xfrm>
            <a:off x="0" y="280"/>
            <a:ext cx="12192498" cy="6857720"/>
          </a:xfrm>
          <a:prstGeom prst="rect">
            <a:avLst/>
          </a:prstGeom>
        </p:spPr>
      </p:pic>
      <p:pic>
        <p:nvPicPr>
          <p:cNvPr id="14" name="Picture 13" descr="A computer with a white screen&#10;&#10;Description automatically generated">
            <a:extLst>
              <a:ext uri="{FF2B5EF4-FFF2-40B4-BE49-F238E27FC236}">
                <a16:creationId xmlns:a16="http://schemas.microsoft.com/office/drawing/2014/main" id="{D9605DA5-4883-29F0-6C7B-09100D35E8FA}"/>
              </a:ext>
            </a:extLst>
          </p:cNvPr>
          <p:cNvPicPr>
            <a:picLocks noChangeAspect="1"/>
          </p:cNvPicPr>
          <p:nvPr/>
        </p:nvPicPr>
        <p:blipFill>
          <a:blip r:embed="rId4"/>
          <a:stretch>
            <a:fillRect/>
          </a:stretch>
        </p:blipFill>
        <p:spPr>
          <a:xfrm>
            <a:off x="0" y="1260"/>
            <a:ext cx="12194242" cy="6856740"/>
          </a:xfrm>
          <a:prstGeom prst="rect">
            <a:avLst/>
          </a:prstGeom>
        </p:spPr>
      </p:pic>
      <p:pic>
        <p:nvPicPr>
          <p:cNvPr id="12" name="Picture 11" descr="A black background with a black square&#10;&#10;Description automatically generated with medium confidence">
            <a:extLst>
              <a:ext uri="{FF2B5EF4-FFF2-40B4-BE49-F238E27FC236}">
                <a16:creationId xmlns:a16="http://schemas.microsoft.com/office/drawing/2014/main" id="{D24238A7-4B8B-DEBA-30C0-E8A102D71CFD}"/>
              </a:ext>
            </a:extLst>
          </p:cNvPr>
          <p:cNvPicPr>
            <a:picLocks noChangeAspect="1"/>
          </p:cNvPicPr>
          <p:nvPr/>
        </p:nvPicPr>
        <p:blipFill rotWithShape="1">
          <a:blip r:embed="rId5"/>
          <a:srcRect l="24083" t="17165" r="23136" b="23078"/>
          <a:stretch/>
        </p:blipFill>
        <p:spPr>
          <a:xfrm>
            <a:off x="2936630" y="1178169"/>
            <a:ext cx="6435969" cy="4097216"/>
          </a:xfrm>
          <a:prstGeom prst="rect">
            <a:avLst/>
          </a:prstGeom>
        </p:spPr>
      </p:pic>
    </p:spTree>
    <p:extLst>
      <p:ext uri="{BB962C8B-B14F-4D97-AF65-F5344CB8AC3E}">
        <p14:creationId xmlns:p14="http://schemas.microsoft.com/office/powerpoint/2010/main" val="3956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ue and orange lines and dots&#10;&#10;Description automatically generated">
            <a:extLst>
              <a:ext uri="{FF2B5EF4-FFF2-40B4-BE49-F238E27FC236}">
                <a16:creationId xmlns:a16="http://schemas.microsoft.com/office/drawing/2014/main" id="{FBD5882B-586D-EFCE-83C7-1FFD410B6A53}"/>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9B9BCE03-87DD-90C2-679E-1B3898A3D23B}"/>
              </a:ext>
            </a:extLst>
          </p:cNvPr>
          <p:cNvPicPr>
            <a:picLocks noChangeAspect="1"/>
          </p:cNvPicPr>
          <p:nvPr/>
        </p:nvPicPr>
        <p:blipFill>
          <a:blip r:embed="rId4"/>
          <a:stretch>
            <a:fillRect/>
          </a:stretch>
        </p:blipFill>
        <p:spPr>
          <a:xfrm>
            <a:off x="-1" y="1259"/>
            <a:ext cx="12191999" cy="6855479"/>
          </a:xfrm>
          <a:prstGeom prst="rect">
            <a:avLst/>
          </a:prstGeom>
        </p:spPr>
      </p:pic>
      <p:pic>
        <p:nvPicPr>
          <p:cNvPr id="7" name="Picture 6" descr="A screenshot of a video game&#10;&#10;Description automatically generated">
            <a:extLst>
              <a:ext uri="{FF2B5EF4-FFF2-40B4-BE49-F238E27FC236}">
                <a16:creationId xmlns:a16="http://schemas.microsoft.com/office/drawing/2014/main" id="{6CD45A88-5B7B-C26D-70F3-1AB8559D1730}"/>
              </a:ext>
            </a:extLst>
          </p:cNvPr>
          <p:cNvPicPr>
            <a:picLocks noChangeAspect="1"/>
          </p:cNvPicPr>
          <p:nvPr/>
        </p:nvPicPr>
        <p:blipFill rotWithShape="1">
          <a:blip r:embed="rId5"/>
          <a:srcRect l="28897" t="11947" r="28419"/>
          <a:stretch/>
        </p:blipFill>
        <p:spPr>
          <a:xfrm>
            <a:off x="3523128" y="820270"/>
            <a:ext cx="5204013" cy="6036467"/>
          </a:xfrm>
          <a:prstGeom prst="rect">
            <a:avLst/>
          </a:prstGeom>
        </p:spPr>
      </p:pic>
    </p:spTree>
    <p:extLst>
      <p:ext uri="{BB962C8B-B14F-4D97-AF65-F5344CB8AC3E}">
        <p14:creationId xmlns:p14="http://schemas.microsoft.com/office/powerpoint/2010/main" val="14098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4F8BF6FFE0BF4AB286F340693D4943" ma:contentTypeVersion="13" ma:contentTypeDescription="Create a new document." ma:contentTypeScope="" ma:versionID="7670b6b4fb2e0d76aa3897c14945de55">
  <xsd:schema xmlns:xsd="http://www.w3.org/2001/XMLSchema" xmlns:xs="http://www.w3.org/2001/XMLSchema" xmlns:p="http://schemas.microsoft.com/office/2006/metadata/properties" xmlns:ns2="efe5b129-c431-4911-b07b-56b9d930c7c0" xmlns:ns3="075fef25-7fd2-4ba7-846a-c8e2e7e5d8fb" targetNamespace="http://schemas.microsoft.com/office/2006/metadata/properties" ma:root="true" ma:fieldsID="3df0aecab6827b077b8922c9458e0337" ns2:_="" ns3:_="">
    <xsd:import namespace="efe5b129-c431-4911-b07b-56b9d930c7c0"/>
    <xsd:import namespace="075fef25-7fd2-4ba7-846a-c8e2e7e5d8f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e5b129-c431-4911-b07b-56b9d930c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5fef25-7fd2-4ba7-846a-c8e2e7e5d8f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6a67d607-8a7a-47e3-979d-539d385e98fa}" ma:internalName="TaxCatchAll" ma:showField="CatchAllData" ma:web="075fef25-7fd2-4ba7-846a-c8e2e7e5d8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70C1E8-95AF-4CEB-BFFE-C4698E6A573C}"/>
</file>

<file path=customXml/itemProps2.xml><?xml version="1.0" encoding="utf-8"?>
<ds:datastoreItem xmlns:ds="http://schemas.openxmlformats.org/officeDocument/2006/customXml" ds:itemID="{AEA090E5-4E35-425B-9915-8FF822EAA94F}"/>
</file>

<file path=docProps/app.xml><?xml version="1.0" encoding="utf-8"?>
<Properties xmlns="http://schemas.openxmlformats.org/officeDocument/2006/extended-properties" xmlns:vt="http://schemas.openxmlformats.org/officeDocument/2006/docPropsVTypes">
  <TotalTime>444</TotalTime>
  <Words>913</Words>
  <Application>Microsoft Macintosh PowerPoint</Application>
  <PresentationFormat>Widescreen</PresentationFormat>
  <Paragraphs>94</Paragraphs>
  <Slides>13</Slides>
  <Notes>12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Calibri Light</vt:lpstr>
      <vt:lpstr>Fira Sans</vt:lpstr>
      <vt:lpstr>Lexend Black</vt:lpstr>
      <vt:lpstr>Segoe UI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MORRIS-LEY</dc:creator>
  <cp:lastModifiedBy>IMOGEN MORRIS-LEY</cp:lastModifiedBy>
  <cp:revision>9</cp:revision>
  <dcterms:created xsi:type="dcterms:W3CDTF">2023-10-04T21:40:17Z</dcterms:created>
  <dcterms:modified xsi:type="dcterms:W3CDTF">2023-11-16T18:07:17Z</dcterms:modified>
</cp:coreProperties>
</file>