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63" r:id="rId3"/>
    <p:sldId id="258" r:id="rId4"/>
    <p:sldId id="261" r:id="rId5"/>
    <p:sldId id="262" r:id="rId6"/>
    <p:sldId id="259" r:id="rId7"/>
    <p:sldId id="26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6A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-78" y="-6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9/9/2015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9/9/2015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9/9/2015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9/9/2015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9/9/2015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9/9/2015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9/9/2015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9/9/2015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9/9/2015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9/9/2015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9/9/2015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9/9/2015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8323" y="1411776"/>
            <a:ext cx="9068586" cy="2590800"/>
          </a:xfrm>
        </p:spPr>
        <p:txBody>
          <a:bodyPr/>
          <a:lstStyle/>
          <a:p>
            <a:r>
              <a:rPr lang="en-GB" dirty="0" smtClean="0"/>
              <a:t>Welcome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900483"/>
            <a:ext cx="9070848" cy="457201"/>
          </a:xfrm>
        </p:spPr>
        <p:txBody>
          <a:bodyPr/>
          <a:lstStyle/>
          <a:p>
            <a:r>
              <a:rPr lang="en-GB" dirty="0" smtClean="0"/>
              <a:t>Orca Class 2015-2016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803" y="3201456"/>
            <a:ext cx="2721627" cy="1602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9509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74892" y="297821"/>
            <a:ext cx="2950564" cy="1371600"/>
          </a:xfrm>
        </p:spPr>
        <p:txBody>
          <a:bodyPr/>
          <a:lstStyle/>
          <a:p>
            <a:r>
              <a:rPr lang="en-GB" dirty="0" smtClean="0"/>
              <a:t>Year 4/5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674255"/>
            <a:ext cx="10058400" cy="476518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2600" dirty="0" smtClean="0"/>
              <a:t>Maths	-Number lines to formal calculations, decimals</a:t>
            </a:r>
          </a:p>
          <a:p>
            <a:pPr marL="0" indent="0">
              <a:buNone/>
            </a:pPr>
            <a:r>
              <a:rPr lang="en-GB" sz="2600" dirty="0"/>
              <a:t>	</a:t>
            </a:r>
            <a:r>
              <a:rPr lang="en-GB" sz="2600" dirty="0" smtClean="0"/>
              <a:t>-Problem solving, logic and reasoning</a:t>
            </a:r>
          </a:p>
          <a:p>
            <a:pPr marL="0" indent="0">
              <a:buNone/>
            </a:pPr>
            <a:r>
              <a:rPr lang="en-GB" sz="2600" dirty="0"/>
              <a:t>	</a:t>
            </a:r>
            <a:r>
              <a:rPr lang="en-GB" sz="2600" dirty="0" smtClean="0"/>
              <a:t>-Number bonds, times tables, </a:t>
            </a:r>
          </a:p>
          <a:p>
            <a:pPr marL="0" indent="0">
              <a:buNone/>
            </a:pPr>
            <a:r>
              <a:rPr lang="en-GB" sz="2600" dirty="0"/>
              <a:t>	</a:t>
            </a:r>
            <a:r>
              <a:rPr lang="en-GB" sz="2600" dirty="0" smtClean="0"/>
              <a:t>-What you can do at home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600" dirty="0" smtClean="0"/>
              <a:t>Literacy -Reading, Writing, Handwriting, SPAG</a:t>
            </a:r>
          </a:p>
          <a:p>
            <a:pPr marL="0" indent="0">
              <a:buNone/>
            </a:pPr>
            <a:r>
              <a:rPr lang="en-GB" sz="2600" dirty="0"/>
              <a:t>	</a:t>
            </a:r>
            <a:r>
              <a:rPr lang="en-GB" sz="2600" dirty="0" smtClean="0"/>
              <a:t>-SPAG-daily</a:t>
            </a:r>
          </a:p>
          <a:p>
            <a:pPr marL="0" indent="0">
              <a:buNone/>
            </a:pPr>
            <a:r>
              <a:rPr lang="en-GB" sz="2600" dirty="0"/>
              <a:t>	</a:t>
            </a:r>
            <a:r>
              <a:rPr lang="en-GB" sz="2600" dirty="0" smtClean="0"/>
              <a:t>-Reading: Guided Reading once a week, reading at home, book changing,</a:t>
            </a:r>
          </a:p>
          <a:p>
            <a:pPr marL="0" indent="0">
              <a:buNone/>
            </a:pPr>
            <a:r>
              <a:rPr lang="en-GB" sz="2600" dirty="0"/>
              <a:t>	</a:t>
            </a:r>
            <a:r>
              <a:rPr lang="en-GB" sz="2600" dirty="0" smtClean="0"/>
              <a:t>reading diaries</a:t>
            </a:r>
          </a:p>
          <a:p>
            <a:pPr marL="0" indent="0">
              <a:buNone/>
            </a:pPr>
            <a:r>
              <a:rPr lang="en-GB" sz="2600" dirty="0"/>
              <a:t>	</a:t>
            </a:r>
            <a:r>
              <a:rPr lang="en-GB" sz="2600" dirty="0" smtClean="0"/>
              <a:t>-What you can do at home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600" dirty="0" smtClean="0"/>
              <a:t>Topic 	-Anglo Saxons and Scots</a:t>
            </a:r>
          </a:p>
          <a:p>
            <a:pPr marL="0" indent="0">
              <a:buNone/>
            </a:pPr>
            <a:r>
              <a:rPr lang="en-GB" sz="2600" dirty="0"/>
              <a:t>	</a:t>
            </a:r>
            <a:r>
              <a:rPr lang="en-GB" sz="2600" dirty="0" smtClean="0"/>
              <a:t>-Weald &amp; </a:t>
            </a:r>
            <a:r>
              <a:rPr lang="en-GB" sz="2600" dirty="0" err="1" smtClean="0"/>
              <a:t>Downland</a:t>
            </a:r>
            <a:r>
              <a:rPr lang="en-GB" sz="2600" dirty="0" smtClean="0"/>
              <a:t> museum</a:t>
            </a:r>
          </a:p>
          <a:p>
            <a:pPr marL="0" indent="0">
              <a:buNone/>
            </a:pPr>
            <a:r>
              <a:rPr lang="en-GB" sz="2600" dirty="0"/>
              <a:t>	</a:t>
            </a:r>
            <a:r>
              <a:rPr lang="en-GB" sz="2600" dirty="0" smtClean="0"/>
              <a:t>-What you can do at home – Winchester City museum, </a:t>
            </a:r>
            <a:r>
              <a:rPr lang="en-GB" sz="2600" dirty="0" err="1" smtClean="0"/>
              <a:t>Butser</a:t>
            </a:r>
            <a:r>
              <a:rPr lang="en-GB" sz="2600" dirty="0" smtClean="0"/>
              <a:t> Ancient Farm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4275" y="413285"/>
            <a:ext cx="2721627" cy="1602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89874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9902" y="327801"/>
            <a:ext cx="3685082" cy="1371600"/>
          </a:xfrm>
        </p:spPr>
        <p:txBody>
          <a:bodyPr/>
          <a:lstStyle/>
          <a:p>
            <a:r>
              <a:rPr lang="en-GB" dirty="0" smtClean="0"/>
              <a:t>Timetable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9370" y="1753849"/>
            <a:ext cx="10165830" cy="4281191"/>
          </a:xfrm>
        </p:spPr>
        <p:txBody>
          <a:bodyPr>
            <a:normAutofit fontScale="85000" lnSpcReduction="10000"/>
          </a:bodyPr>
          <a:lstStyle/>
          <a:p>
            <a:r>
              <a:rPr lang="en-GB" sz="3000" dirty="0" smtClean="0"/>
              <a:t>Mondays-Music (</a:t>
            </a:r>
            <a:r>
              <a:rPr lang="en-GB" sz="3000" dirty="0" err="1" smtClean="0"/>
              <a:t>ukelele</a:t>
            </a:r>
            <a:r>
              <a:rPr lang="en-GB" sz="3000" dirty="0" smtClean="0"/>
              <a:t>, brass, clarinet</a:t>
            </a:r>
            <a:r>
              <a:rPr lang="en-GB" sz="3000" dirty="0" smtClean="0"/>
              <a:t>) with Mrs Harmer</a:t>
            </a:r>
            <a:endParaRPr lang="en-GB" sz="3000" dirty="0" smtClean="0"/>
          </a:p>
          <a:p>
            <a:r>
              <a:rPr lang="en-GB" sz="3000" dirty="0" smtClean="0"/>
              <a:t>Tuesdays-French with Mr </a:t>
            </a:r>
            <a:r>
              <a:rPr lang="en-GB" sz="3000" dirty="0" err="1" smtClean="0"/>
              <a:t>Morawek</a:t>
            </a:r>
            <a:endParaRPr lang="en-GB" sz="3000" dirty="0" smtClean="0"/>
          </a:p>
          <a:p>
            <a:r>
              <a:rPr lang="en-GB" sz="3000" dirty="0" smtClean="0"/>
              <a:t>Wednesdays-Mrs </a:t>
            </a:r>
            <a:r>
              <a:rPr lang="en-GB" sz="3000" dirty="0" err="1" smtClean="0"/>
              <a:t>Angio</a:t>
            </a:r>
            <a:r>
              <a:rPr lang="en-GB" sz="3000" dirty="0" smtClean="0"/>
              <a:t>, </a:t>
            </a:r>
            <a:r>
              <a:rPr lang="en-GB" sz="3000" dirty="0" err="1" smtClean="0"/>
              <a:t>multiskills</a:t>
            </a:r>
            <a:r>
              <a:rPr lang="en-GB" sz="3000" dirty="0" smtClean="0"/>
              <a:t>, RE, maths investigations, big write</a:t>
            </a:r>
          </a:p>
          <a:p>
            <a:r>
              <a:rPr lang="en-GB" sz="3000" dirty="0" smtClean="0"/>
              <a:t>Fridays- Library, </a:t>
            </a:r>
            <a:r>
              <a:rPr lang="en-GB" sz="3000" dirty="0" smtClean="0"/>
              <a:t>swimming </a:t>
            </a:r>
            <a:endParaRPr lang="en-GB" sz="3000" dirty="0" smtClean="0"/>
          </a:p>
          <a:p>
            <a:r>
              <a:rPr lang="en-GB" sz="3000" dirty="0" smtClean="0"/>
              <a:t>Learning Logs-each week, overview each half term</a:t>
            </a:r>
          </a:p>
          <a:p>
            <a:r>
              <a:rPr lang="en-GB" sz="3000" dirty="0" smtClean="0"/>
              <a:t>WOW Work-out on Thursday, in on Wednesday, projects</a:t>
            </a:r>
          </a:p>
          <a:p>
            <a:r>
              <a:rPr lang="en-GB" sz="3000" dirty="0" smtClean="0"/>
              <a:t>Spellings – 2 weeks worth, out on Thursdays, test on Tuesdays</a:t>
            </a:r>
          </a:p>
          <a:p>
            <a:r>
              <a:rPr lang="en-GB" sz="3000" dirty="0" smtClean="0"/>
              <a:t>Letters-Wednesdays</a:t>
            </a:r>
          </a:p>
          <a:p>
            <a:endParaRPr lang="en-GB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9405" y="365817"/>
            <a:ext cx="2186379" cy="128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755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35" y="457200"/>
            <a:ext cx="11295147" cy="5861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99538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7708674" y="1968500"/>
            <a:ext cx="773113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2628900" y="1654175"/>
            <a:ext cx="687388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8" name="Rectangle 20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9" name="Rectangle 25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Rectangle 26"/>
          <p:cNvSpPr>
            <a:spLocks noChangeArrowheads="1"/>
          </p:cNvSpPr>
          <p:nvPr/>
        </p:nvSpPr>
        <p:spPr bwMode="auto">
          <a:xfrm>
            <a:off x="0" y="143827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Rectangle 27"/>
          <p:cNvSpPr>
            <a:spLocks noChangeArrowheads="1"/>
          </p:cNvSpPr>
          <p:nvPr/>
        </p:nvSpPr>
        <p:spPr bwMode="auto">
          <a:xfrm>
            <a:off x="0" y="23336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GB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8"/>
          <p:cNvSpPr>
            <a:spLocks noChangeArrowheads="1"/>
          </p:cNvSpPr>
          <p:nvPr/>
        </p:nvSpPr>
        <p:spPr bwMode="auto">
          <a:xfrm>
            <a:off x="0" y="27908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30"/>
          <p:cNvSpPr>
            <a:spLocks noChangeArrowheads="1"/>
          </p:cNvSpPr>
          <p:nvPr/>
        </p:nvSpPr>
        <p:spPr bwMode="auto">
          <a:xfrm>
            <a:off x="0" y="41814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	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31"/>
          <p:cNvSpPr>
            <a:spLocks noChangeArrowheads="1"/>
          </p:cNvSpPr>
          <p:nvPr/>
        </p:nvSpPr>
        <p:spPr bwMode="auto">
          <a:xfrm>
            <a:off x="0" y="41814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Rectangle 32"/>
          <p:cNvSpPr>
            <a:spLocks noChangeArrowheads="1"/>
          </p:cNvSpPr>
          <p:nvPr/>
        </p:nvSpPr>
        <p:spPr bwMode="auto">
          <a:xfrm>
            <a:off x="0" y="46386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	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003" y="457200"/>
            <a:ext cx="8623994" cy="61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8020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Targets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Targets for Writing and Maths – linked to NC</a:t>
            </a:r>
          </a:p>
          <a:p>
            <a:r>
              <a:rPr lang="en-GB" sz="3200" dirty="0" smtClean="0"/>
              <a:t>Works on level </a:t>
            </a:r>
            <a:r>
              <a:rPr lang="en-GB" sz="3200" dirty="0" smtClean="0"/>
              <a:t>above </a:t>
            </a:r>
            <a:r>
              <a:rPr lang="en-GB" sz="3200" dirty="0" smtClean="0"/>
              <a:t>current level</a:t>
            </a:r>
          </a:p>
          <a:p>
            <a:r>
              <a:rPr lang="en-GB" sz="3200" dirty="0" smtClean="0"/>
              <a:t>Displayed in books and in classroom</a:t>
            </a:r>
          </a:p>
          <a:p>
            <a:r>
              <a:rPr lang="en-GB" sz="3200" dirty="0" smtClean="0"/>
              <a:t>Checked regularly throughout the half term and changed accordingly</a:t>
            </a:r>
          </a:p>
          <a:p>
            <a:r>
              <a:rPr lang="en-GB" sz="3200" dirty="0" smtClean="0"/>
              <a:t>Children knowing them</a:t>
            </a:r>
            <a:endParaRPr lang="en-GB" sz="3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157" y="518217"/>
            <a:ext cx="2721627" cy="1602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0830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4341" y="518217"/>
            <a:ext cx="2290997" cy="1371600"/>
          </a:xfrm>
        </p:spPr>
        <p:txBody>
          <a:bodyPr/>
          <a:lstStyle/>
          <a:p>
            <a:r>
              <a:rPr lang="en-GB" dirty="0" smtClean="0"/>
              <a:t>Other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 </a:t>
            </a:r>
            <a:r>
              <a:rPr lang="en-GB" sz="3600" dirty="0" err="1" smtClean="0"/>
              <a:t>Residentials</a:t>
            </a:r>
            <a:r>
              <a:rPr lang="en-GB" sz="3600" dirty="0" smtClean="0"/>
              <a:t> &amp; Challenge Days</a:t>
            </a:r>
          </a:p>
          <a:p>
            <a:r>
              <a:rPr lang="en-GB" sz="3600" dirty="0" smtClean="0"/>
              <a:t>Clubs – invitation, music lessons, other</a:t>
            </a:r>
          </a:p>
          <a:p>
            <a:r>
              <a:rPr lang="en-GB" sz="3600" smtClean="0"/>
              <a:t>Behaviour expectations</a:t>
            </a:r>
            <a:endParaRPr lang="en-GB" sz="3600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157" y="518217"/>
            <a:ext cx="2721627" cy="1602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6071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TC103457510[[fn=Savon]]</Template>
  <TotalTime>64</TotalTime>
  <Words>121</Words>
  <Application>Microsoft Office PowerPoint</Application>
  <PresentationFormat>Custom</PresentationFormat>
  <Paragraphs>43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Savon</vt:lpstr>
      <vt:lpstr>Welcome</vt:lpstr>
      <vt:lpstr>Year 4/5</vt:lpstr>
      <vt:lpstr>Timetable</vt:lpstr>
      <vt:lpstr>PowerPoint Presentation</vt:lpstr>
      <vt:lpstr>PowerPoint Presentation</vt:lpstr>
      <vt:lpstr>Targets</vt:lpstr>
      <vt:lpstr>Other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</dc:title>
  <dc:creator>Adrienne Corr</dc:creator>
  <cp:lastModifiedBy>Adrienne Corr</cp:lastModifiedBy>
  <cp:revision>10</cp:revision>
  <dcterms:created xsi:type="dcterms:W3CDTF">2014-09-10T08:39:28Z</dcterms:created>
  <dcterms:modified xsi:type="dcterms:W3CDTF">2015-09-09T11:35:38Z</dcterms:modified>
</cp:coreProperties>
</file>