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60" r:id="rId4"/>
    <p:sldId id="267" r:id="rId5"/>
    <p:sldId id="265" r:id="rId6"/>
    <p:sldId id="271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74CFEF5B-50FC-4BE2-B408-612C24144D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B154414F-DD9F-4F7C-B751-4EF9126DC8E9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8390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6" y="2354670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EF5B-50FC-4BE2-B408-612C24144D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4414F-DD9F-4F7C-B751-4EF9126DC8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983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EF5B-50FC-4BE2-B408-612C24144D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4414F-DD9F-4F7C-B751-4EF9126DC8E9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722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957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EF5B-50FC-4BE2-B408-612C24144D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4414F-DD9F-4F7C-B751-4EF9126DC8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920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EF5B-50FC-4BE2-B408-612C24144D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4414F-DD9F-4F7C-B751-4EF9126DC8E9}" type="slidenum">
              <a:rPr lang="en-GB" smtClean="0"/>
              <a:t>‹#›</a:t>
            </a:fld>
            <a:endParaRPr lang="en-GB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0651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EF5B-50FC-4BE2-B408-612C24144D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4414F-DD9F-4F7C-B751-4EF9126DC8E9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3519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EF5B-50FC-4BE2-B408-612C24144D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4414F-DD9F-4F7C-B751-4EF9126DC8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10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EF5B-50FC-4BE2-B408-612C24144D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4414F-DD9F-4F7C-B751-4EF9126DC8E9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4665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EF5B-50FC-4BE2-B408-612C24144D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4414F-DD9F-4F7C-B751-4EF9126DC8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3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EF5B-50FC-4BE2-B408-612C24144D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4414F-DD9F-4F7C-B751-4EF9126DC8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093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EF5B-50FC-4BE2-B408-612C24144D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4414F-DD9F-4F7C-B751-4EF9126DC8E9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135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EF5B-50FC-4BE2-B408-612C24144D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4414F-DD9F-4F7C-B751-4EF9126DC8E9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21407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EF5B-50FC-4BE2-B408-612C24144D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4414F-DD9F-4F7C-B751-4EF9126DC8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1775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EF5B-50FC-4BE2-B408-612C24144D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4414F-DD9F-4F7C-B751-4EF9126DC8E9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03149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EF5B-50FC-4BE2-B408-612C24144D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4414F-DD9F-4F7C-B751-4EF9126DC8E9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8045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EF5B-50FC-4BE2-B408-612C24144D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4414F-DD9F-4F7C-B751-4EF9126DC8E9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49863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EF5B-50FC-4BE2-B408-612C24144D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4414F-DD9F-4F7C-B751-4EF9126DC8E9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1771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>
              <a:lumMod val="40000"/>
              <a:lumOff val="60000"/>
            </a:schemeClr>
          </a:fgClr>
          <a:bgClr>
            <a:schemeClr val="accent3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4CFEF5B-50FC-4BE2-B408-612C24144D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154414F-DD9F-4F7C-B751-4EF9126DC8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84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Ospreys Class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Meet the Teacher Meeting</a:t>
            </a:r>
          </a:p>
          <a:p>
            <a:r>
              <a:rPr lang="en-GB" dirty="0"/>
              <a:t>September 2025</a:t>
            </a:r>
          </a:p>
        </p:txBody>
      </p:sp>
    </p:spTree>
    <p:extLst>
      <p:ext uri="{BB962C8B-B14F-4D97-AF65-F5344CB8AC3E}">
        <p14:creationId xmlns:p14="http://schemas.microsoft.com/office/powerpoint/2010/main" val="8175203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Ospreys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2490135"/>
            <a:ext cx="7272807" cy="3444997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/>
              <a:t>Mrs Turner– Class Teacher </a:t>
            </a:r>
          </a:p>
          <a:p>
            <a:r>
              <a:rPr lang="en-GB" dirty="0"/>
              <a:t>Mrs Hall – LSA and PPA Cover (2 days a week) </a:t>
            </a:r>
          </a:p>
          <a:p>
            <a:r>
              <a:rPr lang="en-GB" sz="2400" dirty="0"/>
              <a:t>Mrs </a:t>
            </a:r>
            <a:r>
              <a:rPr lang="en-GB" sz="2400" dirty="0" err="1"/>
              <a:t>Dibb</a:t>
            </a:r>
            <a:r>
              <a:rPr lang="en-GB" sz="2400" dirty="0"/>
              <a:t> </a:t>
            </a:r>
            <a:r>
              <a:rPr lang="en-GB" sz="2400"/>
              <a:t>– </a:t>
            </a:r>
            <a:r>
              <a:rPr lang="en-GB"/>
              <a:t>support </a:t>
            </a:r>
            <a:r>
              <a:rPr lang="en-GB" sz="2400"/>
              <a:t>LSA</a:t>
            </a:r>
            <a:endParaRPr lang="en-GB" sz="2400" dirty="0"/>
          </a:p>
          <a:p>
            <a:r>
              <a:rPr lang="en-GB" sz="2400" dirty="0"/>
              <a:t>PPA -  </a:t>
            </a:r>
            <a:r>
              <a:rPr lang="en-GB" dirty="0"/>
              <a:t>Thursday afternoons</a:t>
            </a:r>
          </a:p>
          <a:p>
            <a:r>
              <a:rPr lang="en-GB" dirty="0"/>
              <a:t>PE days for Autumn 1 are Monday and Thursday</a:t>
            </a:r>
          </a:p>
          <a:p>
            <a:r>
              <a:rPr lang="en-GB" dirty="0"/>
              <a:t>Children continue to come dressed in full school PE uniform on those days.  Please support children to wear the correct uniform.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656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Termly Coverage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8D60A24-BFF6-4B86-9618-3AABD2B8093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195014" y="2486787"/>
            <a:ext cx="2503265" cy="3585927"/>
          </a:xfr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5A5025-E02F-4285-997C-B7E47E04349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Please take a curriculum leaflet.</a:t>
            </a:r>
          </a:p>
          <a:p>
            <a:r>
              <a:rPr lang="en-GB" dirty="0"/>
              <a:t>It will also be available online from Friday.</a:t>
            </a:r>
          </a:p>
        </p:txBody>
      </p:sp>
    </p:spTree>
    <p:extLst>
      <p:ext uri="{BB962C8B-B14F-4D97-AF65-F5344CB8AC3E}">
        <p14:creationId xmlns:p14="http://schemas.microsoft.com/office/powerpoint/2010/main" val="7729539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3 x reads a week and recorded in their reading records.  Hand in on a Thursday. </a:t>
            </a:r>
          </a:p>
          <a:p>
            <a:r>
              <a:rPr lang="en-GB" dirty="0"/>
              <a:t>Weekly on </a:t>
            </a:r>
            <a:r>
              <a:rPr lang="en-GB" dirty="0" err="1"/>
              <a:t>EdShed</a:t>
            </a:r>
            <a:r>
              <a:rPr lang="en-GB" dirty="0"/>
              <a:t> (passwords and in their reading records)– maths and spelling. Assigned weekly. 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2520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Year 6 SATs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Monday 11</a:t>
            </a:r>
            <a:r>
              <a:rPr lang="en-GB" sz="2800" baseline="30000" dirty="0"/>
              <a:t>th</a:t>
            </a:r>
            <a:r>
              <a:rPr lang="en-GB" sz="2800" dirty="0"/>
              <a:t> May – Thursday 14</a:t>
            </a:r>
            <a:r>
              <a:rPr lang="en-GB" sz="2800" baseline="30000" dirty="0"/>
              <a:t>th</a:t>
            </a:r>
            <a:r>
              <a:rPr lang="en-GB" sz="2800" dirty="0"/>
              <a:t> May </a:t>
            </a:r>
          </a:p>
          <a:p>
            <a:r>
              <a:rPr lang="en-GB" sz="2800" dirty="0"/>
              <a:t>Reading and Maths are test based, Writing is teacher assessed.</a:t>
            </a:r>
          </a:p>
          <a:p>
            <a:r>
              <a:rPr lang="en-GB" sz="2800" dirty="0"/>
              <a:t>Y6 Parents Meeting in the Spring Term for further detail.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16557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Snacks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 are permitted to bring their own snacks to have during break times. </a:t>
            </a:r>
          </a:p>
          <a:p>
            <a:r>
              <a:rPr lang="en-GB" dirty="0"/>
              <a:t>Please ensure all snacks are either fruit or vegetable.</a:t>
            </a:r>
          </a:p>
        </p:txBody>
      </p:sp>
    </p:spTree>
    <p:extLst>
      <p:ext uri="{BB962C8B-B14F-4D97-AF65-F5344CB8AC3E}">
        <p14:creationId xmlns:p14="http://schemas.microsoft.com/office/powerpoint/2010/main" val="6307865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/>
              <a:t>Parents Evenings Autumn Term and Summer Term</a:t>
            </a:r>
          </a:p>
          <a:p>
            <a:r>
              <a:rPr lang="en-GB" sz="1800" dirty="0"/>
              <a:t>Reports in Spring Term </a:t>
            </a:r>
          </a:p>
          <a:p>
            <a:r>
              <a:rPr lang="en-GB" sz="1800" dirty="0"/>
              <a:t>Ring the Office, send an email, speak to me on the playground</a:t>
            </a:r>
          </a:p>
        </p:txBody>
      </p:sp>
    </p:spTree>
    <p:extLst>
      <p:ext uri="{BB962C8B-B14F-4D97-AF65-F5344CB8AC3E}">
        <p14:creationId xmlns:p14="http://schemas.microsoft.com/office/powerpoint/2010/main" val="15433186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672</TotalTime>
  <Words>208</Words>
  <Application>Microsoft Office PowerPoint</Application>
  <PresentationFormat>On-screen Show (4:3)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Garamond</vt:lpstr>
      <vt:lpstr>Organic</vt:lpstr>
      <vt:lpstr>Ospreys Class</vt:lpstr>
      <vt:lpstr>Ospreys</vt:lpstr>
      <vt:lpstr>Termly Coverage </vt:lpstr>
      <vt:lpstr>Homework</vt:lpstr>
      <vt:lpstr>Year 6 SATs</vt:lpstr>
      <vt:lpstr>Snacks </vt:lpstr>
      <vt:lpstr>Any questions?</vt:lpstr>
    </vt:vector>
  </TitlesOfParts>
  <Company>Hambledon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Kingfishers Class</dc:title>
  <dc:creator>Adrienne Blower</dc:creator>
  <cp:lastModifiedBy>Amy Turner</cp:lastModifiedBy>
  <cp:revision>23</cp:revision>
  <dcterms:created xsi:type="dcterms:W3CDTF">2019-09-09T09:10:52Z</dcterms:created>
  <dcterms:modified xsi:type="dcterms:W3CDTF">2025-09-16T12:23:19Z</dcterms:modified>
</cp:coreProperties>
</file>